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3" r:id="rId3"/>
    <p:sldId id="264" r:id="rId4"/>
    <p:sldId id="265" r:id="rId5"/>
    <p:sldId id="279" r:id="rId6"/>
    <p:sldId id="280" r:id="rId7"/>
    <p:sldId id="282" r:id="rId8"/>
    <p:sldId id="274" r:id="rId9"/>
    <p:sldId id="275" r:id="rId10"/>
    <p:sldId id="266" r:id="rId11"/>
    <p:sldId id="267" r:id="rId12"/>
    <p:sldId id="284" r:id="rId13"/>
    <p:sldId id="291" r:id="rId14"/>
    <p:sldId id="305" r:id="rId15"/>
    <p:sldId id="285" r:id="rId16"/>
    <p:sldId id="302" r:id="rId17"/>
    <p:sldId id="288" r:id="rId18"/>
    <p:sldId id="292" r:id="rId19"/>
    <p:sldId id="304" r:id="rId20"/>
    <p:sldId id="295" r:id="rId21"/>
    <p:sldId id="296" r:id="rId22"/>
    <p:sldId id="299" r:id="rId23"/>
    <p:sldId id="300" r:id="rId24"/>
    <p:sldId id="276" r:id="rId25"/>
    <p:sldId id="307" r:id="rId26"/>
    <p:sldId id="270" r:id="rId27"/>
    <p:sldId id="262" r:id="rId28"/>
  </p:sldIdLst>
  <p:sldSz cx="9144000" cy="6858000" type="screen4x3"/>
  <p:notesSz cx="6881813" cy="9296400"/>
  <p:defaultTextStyle>
    <a:defPPr>
      <a:defRPr lang="en-US"/>
    </a:defPPr>
    <a:lvl1pPr algn="l" rtl="0" fontAlgn="base">
      <a:spcBef>
        <a:spcPct val="0"/>
      </a:spcBef>
      <a:spcAft>
        <a:spcPct val="0"/>
      </a:spcAft>
      <a:defRPr sz="4000" b="1" kern="1200">
        <a:solidFill>
          <a:srgbClr val="687A8C"/>
        </a:solidFill>
        <a:latin typeface="Univers LT Std 47 Cn Lt" pitchFamily="34" charset="0"/>
        <a:ea typeface="+mn-ea"/>
        <a:cs typeface="+mn-cs"/>
      </a:defRPr>
    </a:lvl1pPr>
    <a:lvl2pPr marL="457200" algn="l" rtl="0" fontAlgn="base">
      <a:spcBef>
        <a:spcPct val="0"/>
      </a:spcBef>
      <a:spcAft>
        <a:spcPct val="0"/>
      </a:spcAft>
      <a:defRPr sz="4000" b="1" kern="1200">
        <a:solidFill>
          <a:srgbClr val="687A8C"/>
        </a:solidFill>
        <a:latin typeface="Univers LT Std 47 Cn Lt" pitchFamily="34" charset="0"/>
        <a:ea typeface="+mn-ea"/>
        <a:cs typeface="+mn-cs"/>
      </a:defRPr>
    </a:lvl2pPr>
    <a:lvl3pPr marL="914400" algn="l" rtl="0" fontAlgn="base">
      <a:spcBef>
        <a:spcPct val="0"/>
      </a:spcBef>
      <a:spcAft>
        <a:spcPct val="0"/>
      </a:spcAft>
      <a:defRPr sz="4000" b="1" kern="1200">
        <a:solidFill>
          <a:srgbClr val="687A8C"/>
        </a:solidFill>
        <a:latin typeface="Univers LT Std 47 Cn Lt" pitchFamily="34" charset="0"/>
        <a:ea typeface="+mn-ea"/>
        <a:cs typeface="+mn-cs"/>
      </a:defRPr>
    </a:lvl3pPr>
    <a:lvl4pPr marL="1371600" algn="l" rtl="0" fontAlgn="base">
      <a:spcBef>
        <a:spcPct val="0"/>
      </a:spcBef>
      <a:spcAft>
        <a:spcPct val="0"/>
      </a:spcAft>
      <a:defRPr sz="4000" b="1" kern="1200">
        <a:solidFill>
          <a:srgbClr val="687A8C"/>
        </a:solidFill>
        <a:latin typeface="Univers LT Std 47 Cn Lt" pitchFamily="34" charset="0"/>
        <a:ea typeface="+mn-ea"/>
        <a:cs typeface="+mn-cs"/>
      </a:defRPr>
    </a:lvl4pPr>
    <a:lvl5pPr marL="1828800" algn="l" rtl="0" fontAlgn="base">
      <a:spcBef>
        <a:spcPct val="0"/>
      </a:spcBef>
      <a:spcAft>
        <a:spcPct val="0"/>
      </a:spcAft>
      <a:defRPr sz="4000" b="1" kern="1200">
        <a:solidFill>
          <a:srgbClr val="687A8C"/>
        </a:solidFill>
        <a:latin typeface="Univers LT Std 47 Cn Lt" pitchFamily="34" charset="0"/>
        <a:ea typeface="+mn-ea"/>
        <a:cs typeface="+mn-cs"/>
      </a:defRPr>
    </a:lvl5pPr>
    <a:lvl6pPr marL="2286000" algn="l" defTabSz="914400" rtl="0" eaLnBrk="1" latinLnBrk="0" hangingPunct="1">
      <a:defRPr sz="4000" b="1" kern="1200">
        <a:solidFill>
          <a:srgbClr val="687A8C"/>
        </a:solidFill>
        <a:latin typeface="Univers LT Std 47 Cn Lt" pitchFamily="34" charset="0"/>
        <a:ea typeface="+mn-ea"/>
        <a:cs typeface="+mn-cs"/>
      </a:defRPr>
    </a:lvl6pPr>
    <a:lvl7pPr marL="2743200" algn="l" defTabSz="914400" rtl="0" eaLnBrk="1" latinLnBrk="0" hangingPunct="1">
      <a:defRPr sz="4000" b="1" kern="1200">
        <a:solidFill>
          <a:srgbClr val="687A8C"/>
        </a:solidFill>
        <a:latin typeface="Univers LT Std 47 Cn Lt" pitchFamily="34" charset="0"/>
        <a:ea typeface="+mn-ea"/>
        <a:cs typeface="+mn-cs"/>
      </a:defRPr>
    </a:lvl7pPr>
    <a:lvl8pPr marL="3200400" algn="l" defTabSz="914400" rtl="0" eaLnBrk="1" latinLnBrk="0" hangingPunct="1">
      <a:defRPr sz="4000" b="1" kern="1200">
        <a:solidFill>
          <a:srgbClr val="687A8C"/>
        </a:solidFill>
        <a:latin typeface="Univers LT Std 47 Cn Lt" pitchFamily="34" charset="0"/>
        <a:ea typeface="+mn-ea"/>
        <a:cs typeface="+mn-cs"/>
      </a:defRPr>
    </a:lvl8pPr>
    <a:lvl9pPr marL="3657600" algn="l" defTabSz="914400" rtl="0" eaLnBrk="1" latinLnBrk="0" hangingPunct="1">
      <a:defRPr sz="4000" b="1" kern="1200">
        <a:solidFill>
          <a:srgbClr val="687A8C"/>
        </a:solidFill>
        <a:latin typeface="Univers LT Std 47 Cn Lt"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82D9"/>
    <a:srgbClr val="FFECAF"/>
    <a:srgbClr val="FFF3CD"/>
    <a:srgbClr val="167E9E"/>
    <a:srgbClr val="0596C0"/>
    <a:srgbClr val="687A8C"/>
    <a:srgbClr val="E99925"/>
    <a:srgbClr val="04214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321" autoAdjust="0"/>
    <p:restoredTop sz="98120" autoAdjust="0"/>
  </p:normalViewPr>
  <p:slideViewPr>
    <p:cSldViewPr>
      <p:cViewPr>
        <p:scale>
          <a:sx n="87" d="100"/>
          <a:sy n="87" d="100"/>
        </p:scale>
        <p:origin x="-3090" y="-6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464820"/>
          </a:xfrm>
          <a:prstGeom prst="rect">
            <a:avLst/>
          </a:prstGeom>
        </p:spPr>
        <p:txBody>
          <a:bodyPr vert="horz" lIns="93028" tIns="46514" rIns="93028" bIns="46514" rtlCol="0"/>
          <a:lstStyle>
            <a:lvl1pPr algn="l">
              <a:defRPr sz="1200"/>
            </a:lvl1pPr>
          </a:lstStyle>
          <a:p>
            <a:endParaRPr lang="en-US" dirty="0"/>
          </a:p>
        </p:txBody>
      </p:sp>
      <p:sp>
        <p:nvSpPr>
          <p:cNvPr id="3" name="Date Placeholder 2"/>
          <p:cNvSpPr>
            <a:spLocks noGrp="1"/>
          </p:cNvSpPr>
          <p:nvPr>
            <p:ph type="dt" idx="1"/>
          </p:nvPr>
        </p:nvSpPr>
        <p:spPr>
          <a:xfrm>
            <a:off x="3898102" y="1"/>
            <a:ext cx="2982119" cy="464820"/>
          </a:xfrm>
          <a:prstGeom prst="rect">
            <a:avLst/>
          </a:prstGeom>
        </p:spPr>
        <p:txBody>
          <a:bodyPr vert="horz" lIns="93028" tIns="46514" rIns="93028" bIns="46514" rtlCol="0"/>
          <a:lstStyle>
            <a:lvl1pPr algn="r">
              <a:defRPr sz="1200"/>
            </a:lvl1pPr>
          </a:lstStyle>
          <a:p>
            <a:fld id="{8BC6D029-75E9-4F15-8F8E-4A31AC2950FA}" type="datetimeFigureOut">
              <a:rPr lang="en-US" smtClean="0"/>
              <a:pPr/>
              <a:t>9/19/2012</a:t>
            </a:fld>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028" tIns="46514" rIns="93028" bIns="46514" rtlCol="0" anchor="ctr"/>
          <a:lstStyle/>
          <a:p>
            <a:endParaRPr lang="en-US" dirty="0"/>
          </a:p>
        </p:txBody>
      </p:sp>
      <p:sp>
        <p:nvSpPr>
          <p:cNvPr id="5" name="Notes Placeholder 4"/>
          <p:cNvSpPr>
            <a:spLocks noGrp="1"/>
          </p:cNvSpPr>
          <p:nvPr>
            <p:ph type="body" sz="quarter" idx="3"/>
          </p:nvPr>
        </p:nvSpPr>
        <p:spPr>
          <a:xfrm>
            <a:off x="688182" y="4415791"/>
            <a:ext cx="5505450" cy="4183380"/>
          </a:xfrm>
          <a:prstGeom prst="rect">
            <a:avLst/>
          </a:prstGeom>
        </p:spPr>
        <p:txBody>
          <a:bodyPr vert="horz" lIns="93028" tIns="46514" rIns="93028" bIns="465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2982119" cy="464820"/>
          </a:xfrm>
          <a:prstGeom prst="rect">
            <a:avLst/>
          </a:prstGeom>
        </p:spPr>
        <p:txBody>
          <a:bodyPr vert="horz" lIns="93028" tIns="46514" rIns="93028" bIns="465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028" tIns="46514" rIns="93028" bIns="46514" rtlCol="0" anchor="b"/>
          <a:lstStyle>
            <a:lvl1pPr algn="r">
              <a:defRPr sz="1200"/>
            </a:lvl1pPr>
          </a:lstStyle>
          <a:p>
            <a:fld id="{5352C2E4-BD8F-4175-89B2-C95E93BC1EE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53FD2AED-3A2E-4D02-AEB9-D47E2C78547C}" type="slidenum">
              <a:rPr lang="en-US"/>
              <a:pPr/>
              <a:t>2</a:t>
            </a:fld>
            <a:endParaRPr lang="en-US"/>
          </a:p>
        </p:txBody>
      </p:sp>
      <p:sp>
        <p:nvSpPr>
          <p:cNvPr id="39938" name="Text Box 2"/>
          <p:cNvSpPr txBox="1">
            <a:spLocks noChangeArrowheads="1"/>
          </p:cNvSpPr>
          <p:nvPr/>
        </p:nvSpPr>
        <p:spPr bwMode="auto">
          <a:xfrm>
            <a:off x="1150087" y="696913"/>
            <a:ext cx="4587875" cy="3486151"/>
          </a:xfrm>
          <a:prstGeom prst="rect">
            <a:avLst/>
          </a:prstGeom>
          <a:solidFill>
            <a:srgbClr val="FFFFFF"/>
          </a:solidFill>
          <a:ln w="9525">
            <a:solidFill>
              <a:srgbClr val="000000"/>
            </a:solidFill>
            <a:miter lim="800000"/>
            <a:headEnd/>
            <a:tailEnd/>
          </a:ln>
          <a:effectLst/>
        </p:spPr>
        <p:txBody>
          <a:bodyPr wrap="none" lIns="91294" tIns="45647" rIns="91294" bIns="45647" anchor="ctr"/>
          <a:lstStyle/>
          <a:p>
            <a:endParaRPr lang="en-US"/>
          </a:p>
        </p:txBody>
      </p:sp>
      <p:sp>
        <p:nvSpPr>
          <p:cNvPr id="39939" name="Rectangle 3"/>
          <p:cNvSpPr txBox="1">
            <a:spLocks noGrp="1" noChangeArrowheads="1"/>
          </p:cNvSpPr>
          <p:nvPr>
            <p:ph type="body"/>
          </p:nvPr>
        </p:nvSpPr>
        <p:spPr>
          <a:xfrm>
            <a:off x="688805" y="4416425"/>
            <a:ext cx="5504203" cy="4183063"/>
          </a:xfrm>
          <a:noFill/>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E8F4D9E4-8525-41DC-BAF2-7CFA3CAE57FC}" type="slidenum">
              <a:rPr lang="en-US"/>
              <a:pPr/>
              <a:t>3</a:t>
            </a:fld>
            <a:endParaRPr lang="en-US"/>
          </a:p>
        </p:txBody>
      </p:sp>
      <p:sp>
        <p:nvSpPr>
          <p:cNvPr id="16385" name="Text Box 1"/>
          <p:cNvSpPr txBox="1">
            <a:spLocks noChangeArrowheads="1"/>
          </p:cNvSpPr>
          <p:nvPr/>
        </p:nvSpPr>
        <p:spPr bwMode="auto">
          <a:xfrm>
            <a:off x="1148529" y="696913"/>
            <a:ext cx="4587875" cy="3486151"/>
          </a:xfrm>
          <a:prstGeom prst="rect">
            <a:avLst/>
          </a:prstGeom>
          <a:solidFill>
            <a:srgbClr val="FFFFFF"/>
          </a:solidFill>
          <a:ln w="9525">
            <a:solidFill>
              <a:srgbClr val="000000"/>
            </a:solidFill>
            <a:miter lim="800000"/>
            <a:headEnd/>
            <a:tailEnd/>
          </a:ln>
          <a:effectLst/>
        </p:spPr>
        <p:txBody>
          <a:bodyPr wrap="none" lIns="91294" tIns="45647" rIns="91294" bIns="45647" anchor="ctr"/>
          <a:lstStyle/>
          <a:p>
            <a:endParaRPr lang="en-US"/>
          </a:p>
        </p:txBody>
      </p:sp>
      <p:sp>
        <p:nvSpPr>
          <p:cNvPr id="16386" name="Rectangle 2"/>
          <p:cNvSpPr txBox="1">
            <a:spLocks noGrp="1" noChangeArrowheads="1"/>
          </p:cNvSpPr>
          <p:nvPr>
            <p:ph type="body"/>
          </p:nvPr>
        </p:nvSpPr>
        <p:spPr bwMode="auto">
          <a:xfrm>
            <a:off x="688805" y="4416425"/>
            <a:ext cx="5504203" cy="4183063"/>
          </a:xfrm>
          <a:prstGeom prst="rect">
            <a:avLst/>
          </a:prstGeom>
          <a:noFill/>
          <a:ln>
            <a:round/>
            <a:headEnd/>
            <a:tailEnd/>
          </a:ln>
        </p:spPr>
        <p:txBody>
          <a:bodyPr wrap="none" lIns="93020" tIns="46510" rIns="93020" bIns="46510"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BB72287A-46B4-423A-A0D5-EFB83F87275A}" type="slidenum">
              <a:rPr lang="en-US"/>
              <a:pPr/>
              <a:t>4</a:t>
            </a:fld>
            <a:endParaRPr lang="en-US"/>
          </a:p>
        </p:txBody>
      </p:sp>
      <p:sp>
        <p:nvSpPr>
          <p:cNvPr id="43010" name="Text Box 2"/>
          <p:cNvSpPr txBox="1">
            <a:spLocks noChangeArrowheads="1"/>
          </p:cNvSpPr>
          <p:nvPr/>
        </p:nvSpPr>
        <p:spPr bwMode="auto">
          <a:xfrm>
            <a:off x="1150087" y="696913"/>
            <a:ext cx="4587875" cy="3486151"/>
          </a:xfrm>
          <a:prstGeom prst="rect">
            <a:avLst/>
          </a:prstGeom>
          <a:solidFill>
            <a:srgbClr val="FFFFFF"/>
          </a:solidFill>
          <a:ln w="9525">
            <a:solidFill>
              <a:srgbClr val="000000"/>
            </a:solidFill>
            <a:miter lim="800000"/>
            <a:headEnd/>
            <a:tailEnd/>
          </a:ln>
          <a:effectLst/>
        </p:spPr>
        <p:txBody>
          <a:bodyPr wrap="none" lIns="91294" tIns="45647" rIns="91294" bIns="45647" anchor="ctr"/>
          <a:lstStyle/>
          <a:p>
            <a:endParaRPr lang="en-US"/>
          </a:p>
        </p:txBody>
      </p:sp>
      <p:sp>
        <p:nvSpPr>
          <p:cNvPr id="43011" name="Text Box 3"/>
          <p:cNvSpPr txBox="1">
            <a:spLocks noGrp="1" noChangeArrowheads="1"/>
          </p:cNvSpPr>
          <p:nvPr>
            <p:ph type="body"/>
          </p:nvPr>
        </p:nvSpPr>
        <p:spPr>
          <a:xfrm>
            <a:off x="688805" y="4416425"/>
            <a:ext cx="5504203" cy="4183063"/>
          </a:xfrm>
          <a:ln/>
        </p:spPr>
        <p:txBody>
          <a:bodyPr wrap="none" anchor="ctr"/>
          <a:lstStyle/>
          <a:p>
            <a:r>
              <a:rPr lang="en-US"/>
              <a:t>At the top level Dryden is currently responsible for overall program management.  </a:t>
            </a:r>
          </a:p>
          <a:p>
            <a:r>
              <a:rPr lang="en-US"/>
              <a:t>That should transfer back to Ames at full operations.  Dryden will remain in charge of </a:t>
            </a:r>
          </a:p>
          <a:p>
            <a:r>
              <a:rPr lang="en-US"/>
              <a:t>the “platform” project which includes…..</a:t>
            </a:r>
          </a:p>
          <a:p>
            <a:endParaRPr lang="en-US"/>
          </a:p>
          <a:p>
            <a:r>
              <a:rPr lang="en-US"/>
              <a:t>Ames has the “science project” </a:t>
            </a:r>
          </a:p>
          <a:p>
            <a:endParaRPr lang="en-US"/>
          </a:p>
          <a:p>
            <a:r>
              <a:rPr lang="en-US"/>
              <a:t>USRA and DSI are the science mission contractors, and perform the same basic functions</a:t>
            </a:r>
          </a:p>
          <a:p>
            <a:r>
              <a:rPr lang="en-US"/>
              <a:t> of an astronomy science center – however unlike Spitzer, Chandra or Hubble centers, we</a:t>
            </a:r>
          </a:p>
          <a:p>
            <a:r>
              <a:rPr lang="en-US"/>
              <a:t> also build the instruments and operate them in flight.  At the peak this center will have </a:t>
            </a:r>
          </a:p>
          <a:p>
            <a:r>
              <a:rPr lang="en-US"/>
              <a:t>about ___ people,  ____from USRA and ___ from DSI.   ____ of them will be </a:t>
            </a:r>
          </a:p>
          <a:p>
            <a:r>
              <a:rPr lang="en-US"/>
              <a:t>permanently assigned to Palmdale, the rest at Ames.   DSI is not the USRA </a:t>
            </a:r>
          </a:p>
          <a:p>
            <a:r>
              <a:rPr lang="en-US"/>
              <a:t>subcontractor.  It contracts directly with the DLR and is an associate contractor to </a:t>
            </a:r>
          </a:p>
          <a:p>
            <a:r>
              <a:rPr lang="en-US"/>
              <a:t>USRA.   A bright spot in SOFIA is that the USRA – German relations are very strong.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xfrm>
            <a:off x="917887" y="4416425"/>
            <a:ext cx="5046040" cy="4183063"/>
          </a:xfrm>
        </p:spPr>
        <p:txBody>
          <a:bodyPr lIns="91417" tIns="45711" rIns="91417" bIns="45711"/>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3D6072DA-1E1D-4905-90AE-1661DB0A5D8F}" type="slidenum">
              <a:rPr lang="en-US"/>
              <a:pPr/>
              <a:t>7</a:t>
            </a:fld>
            <a:endParaRPr lang="en-US"/>
          </a:p>
        </p:txBody>
      </p:sp>
      <p:sp>
        <p:nvSpPr>
          <p:cNvPr id="50179" name="Rectangle 2"/>
          <p:cNvSpPr>
            <a:spLocks noGrp="1" noRot="1" noChangeAspect="1" noChangeArrowheads="1" noTextEdit="1"/>
          </p:cNvSpPr>
          <p:nvPr>
            <p:ph type="sldImg"/>
          </p:nvPr>
        </p:nvSpPr>
        <p:spPr>
          <a:xfrm>
            <a:off x="1119188" y="696913"/>
            <a:ext cx="4646612" cy="3486150"/>
          </a:xfrm>
          <a:solidFill>
            <a:srgbClr val="FFFFFF"/>
          </a:solidFill>
          <a:ln/>
        </p:spPr>
      </p:sp>
      <p:sp>
        <p:nvSpPr>
          <p:cNvPr id="50180" name="Rectangle 3"/>
          <p:cNvSpPr>
            <a:spLocks noGrp="1" noChangeArrowheads="1"/>
          </p:cNvSpPr>
          <p:nvPr>
            <p:ph type="body" idx="1"/>
          </p:nvPr>
        </p:nvSpPr>
        <p:spPr>
          <a:xfrm>
            <a:off x="915982" y="4415791"/>
            <a:ext cx="5049850" cy="4183380"/>
          </a:xfrm>
          <a:solidFill>
            <a:srgbClr val="FFFFFF"/>
          </a:solidFill>
          <a:ln>
            <a:solidFill>
              <a:srgbClr val="000000"/>
            </a:solidFill>
          </a:ln>
        </p:spPr>
        <p:txBody>
          <a:bodyPr lIns="87995" tIns="43998" rIns="87995" bIns="43998"/>
          <a:lstStyle/>
          <a:p>
            <a:pPr eaLnBrk="1" hangingPunct="1"/>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C11976-6ECD-E447-ABF8-2BB30DF01B75}" type="slidenum">
              <a:rPr lang="en-US">
                <a:latin typeface="Arial" pitchFamily="27" charset="0"/>
                <a:ea typeface="ＭＳ Ｐゴシック" pitchFamily="27" charset="-128"/>
                <a:cs typeface="ＭＳ Ｐゴシック" pitchFamily="27" charset="-128"/>
              </a:rPr>
              <a:pPr fontAlgn="base">
                <a:spcBef>
                  <a:spcPct val="0"/>
                </a:spcBef>
                <a:spcAft>
                  <a:spcPct val="0"/>
                </a:spcAft>
              </a:pPr>
              <a:t>10</a:t>
            </a:fld>
            <a:endParaRPr lang="en-US">
              <a:latin typeface="Arial" pitchFamily="27" charset="0"/>
              <a:ea typeface="ＭＳ Ｐゴシック" pitchFamily="27" charset="-128"/>
              <a:cs typeface="ＭＳ Ｐゴシック" pitchFamily="27" charset="-128"/>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Arial" pitchFamily="27" charset="0"/>
              <a:ea typeface="ＭＳ Ｐゴシック" pitchFamily="27" charset="-128"/>
              <a:cs typeface="ＭＳ Ｐゴシック" pitchFamily="2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p:nvPr>
        </p:nvSpPr>
        <p:spPr>
          <a:ln/>
        </p:spPr>
        <p:txBody>
          <a:bodyPr/>
          <a:lstStyle/>
          <a:p>
            <a:fld id="{C9906F5B-0A81-4FA1-AF0C-3AA05C35CBB5}" type="slidenum">
              <a:rPr lang="en-US"/>
              <a:pPr/>
              <a:t>11</a:t>
            </a:fld>
            <a:endParaRPr lang="en-US"/>
          </a:p>
        </p:txBody>
      </p:sp>
      <p:sp>
        <p:nvSpPr>
          <p:cNvPr id="93186" name="Slide Image Placeholder 1"/>
          <p:cNvSpPr>
            <a:spLocks noGrp="1" noRot="1" noChangeAspect="1" noTextEdit="1"/>
          </p:cNvSpPr>
          <p:nvPr>
            <p:ph type="sldImg"/>
          </p:nvPr>
        </p:nvSpPr>
        <p:spPr>
          <a:xfrm>
            <a:off x="1117600" y="696913"/>
            <a:ext cx="4646613" cy="3486150"/>
          </a:xfrm>
          <a:ln/>
        </p:spPr>
      </p:sp>
      <p:sp>
        <p:nvSpPr>
          <p:cNvPr id="93187" name="Notes Placeholder 2"/>
          <p:cNvSpPr>
            <a:spLocks noGrp="1"/>
          </p:cNvSpPr>
          <p:nvPr>
            <p:ph type="body" idx="1"/>
          </p:nvPr>
        </p:nvSpPr>
        <p:spPr>
          <a:xfrm>
            <a:off x="917887" y="4416425"/>
            <a:ext cx="5046040" cy="4183063"/>
          </a:xfrm>
        </p:spPr>
        <p:txBody>
          <a:bodyPr lIns="93028" tIns="46514" rIns="93028" bIns="46514"/>
          <a:lstStyle/>
          <a:p>
            <a:pPr defTabSz="912937"/>
            <a:r>
              <a:rPr lang="en-US" dirty="0"/>
              <a:t>On to the fun stuff.  USRA is really proud of the way it is involving the university community in SOFIA.  Instruments come from </a:t>
            </a:r>
            <a:r>
              <a:rPr lang="en-US" dirty="0" err="1"/>
              <a:t>CalTech</a:t>
            </a:r>
            <a:r>
              <a:rPr lang="en-US" dirty="0"/>
              <a:t>, UCLA, Lowell Observatory, Chicago, Cornell and Goddard.</a:t>
            </a:r>
          </a:p>
        </p:txBody>
      </p:sp>
      <p:sp>
        <p:nvSpPr>
          <p:cNvPr id="93188" name="Slide Number Placeholder 3"/>
          <p:cNvSpPr txBox="1">
            <a:spLocks noGrp="1"/>
          </p:cNvSpPr>
          <p:nvPr/>
        </p:nvSpPr>
        <p:spPr bwMode="auto">
          <a:xfrm>
            <a:off x="3899072" y="8831264"/>
            <a:ext cx="2982743" cy="465137"/>
          </a:xfrm>
          <a:prstGeom prst="rect">
            <a:avLst/>
          </a:prstGeom>
          <a:noFill/>
          <a:ln w="9525">
            <a:noFill/>
            <a:miter lim="800000"/>
            <a:headEnd/>
            <a:tailEnd/>
          </a:ln>
        </p:spPr>
        <p:txBody>
          <a:bodyPr lIns="93028" tIns="46514" rIns="93028" bIns="46514" anchor="b"/>
          <a:lstStyle/>
          <a:p>
            <a:pPr algn="r" defTabSz="930372"/>
            <a:fld id="{9636DA5C-A160-4EBB-B824-6DEBF2FB7333}" type="slidenum">
              <a:rPr lang="en-US">
                <a:solidFill>
                  <a:schemeClr val="tx1"/>
                </a:solidFill>
                <a:latin typeface="Arial" charset="0"/>
                <a:ea typeface="ＭＳ Ｐゴシック" pitchFamily="28" charset="-128"/>
              </a:rPr>
              <a:pPr algn="r" defTabSz="930372"/>
              <a:t>11</a:t>
            </a:fld>
            <a:endParaRPr lang="en-US" dirty="0">
              <a:solidFill>
                <a:schemeClr val="tx1"/>
              </a:solidFill>
              <a:latin typeface="Arial" charset="0"/>
              <a:ea typeface="ＭＳ Ｐゴシック" pitchFamily="2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AA59830-7538-4C08-BD99-1EDA26ABB50D}" type="slidenum">
              <a:rPr lang="en-US">
                <a:latin typeface="Times New Roman" pitchFamily="18" charset="0"/>
              </a:rPr>
              <a:pPr/>
              <a:t>24</a:t>
            </a:fld>
            <a:endParaRPr lang="en-US">
              <a:latin typeface="Times New Roman" pitchFamily="18" charset="0"/>
            </a:endParaRPr>
          </a:p>
        </p:txBody>
      </p:sp>
      <p:sp>
        <p:nvSpPr>
          <p:cNvPr id="82947" name="Rectangle 2"/>
          <p:cNvSpPr>
            <a:spLocks noGrp="1" noRot="1" noChangeAspect="1" noChangeArrowheads="1" noTextEdit="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10D11CA-6497-44B4-A732-597E03CBD7AF}" type="slidenum">
              <a:rPr lang="en-US"/>
              <a:pPr/>
              <a:t>26</a:t>
            </a:fld>
            <a:endParaRPr lang="en-US"/>
          </a:p>
        </p:txBody>
      </p:sp>
      <p:sp>
        <p:nvSpPr>
          <p:cNvPr id="56322" name="Text Box 2"/>
          <p:cNvSpPr txBox="1">
            <a:spLocks noChangeArrowheads="1"/>
          </p:cNvSpPr>
          <p:nvPr/>
        </p:nvSpPr>
        <p:spPr bwMode="auto">
          <a:xfrm>
            <a:off x="1150087" y="696913"/>
            <a:ext cx="4587875" cy="3486151"/>
          </a:xfrm>
          <a:prstGeom prst="rect">
            <a:avLst/>
          </a:prstGeom>
          <a:solidFill>
            <a:srgbClr val="FFFFFF"/>
          </a:solidFill>
          <a:ln w="9525">
            <a:solidFill>
              <a:srgbClr val="000000"/>
            </a:solidFill>
            <a:miter lim="800000"/>
            <a:headEnd/>
            <a:tailEnd/>
          </a:ln>
          <a:effectLst/>
        </p:spPr>
        <p:txBody>
          <a:bodyPr wrap="none" lIns="91294" tIns="45647" rIns="91294" bIns="45647" anchor="ctr"/>
          <a:lstStyle/>
          <a:p>
            <a:endParaRPr lang="en-US"/>
          </a:p>
        </p:txBody>
      </p:sp>
      <p:sp>
        <p:nvSpPr>
          <p:cNvPr id="56323" name="Text Box 3"/>
          <p:cNvSpPr txBox="1">
            <a:spLocks noGrp="1" noChangeArrowheads="1"/>
          </p:cNvSpPr>
          <p:nvPr>
            <p:ph type="body"/>
          </p:nvPr>
        </p:nvSpPr>
        <p:spPr>
          <a:xfrm>
            <a:off x="688805" y="4416425"/>
            <a:ext cx="5504203" cy="4183063"/>
          </a:xfrm>
          <a:ln/>
        </p:spPr>
        <p:txBody>
          <a:bodyPr wrap="none" anchor="ctr"/>
          <a:lstStyle/>
          <a:p>
            <a:r>
              <a:rPr lang="en-US"/>
              <a:t>2009 is going to be a very important year for us.  We have a full schedule of hardware </a:t>
            </a:r>
          </a:p>
          <a:p>
            <a:r>
              <a:rPr lang="en-US"/>
              <a:t>and flight milestones.  (some description of them).  </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05000"/>
            <a:ext cx="4038600" cy="4572000"/>
          </a:xfrm>
        </p:spPr>
        <p:txBody>
          <a:body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05000"/>
            <a:ext cx="8229600" cy="4572000"/>
          </a:xfrm>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66800"/>
            <a:ext cx="8534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752600"/>
            <a:ext cx="4191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752600"/>
            <a:ext cx="4191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52900"/>
            <a:ext cx="4191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124200" y="6553200"/>
            <a:ext cx="2895600" cy="152400"/>
          </a:xfrm>
          <a:prstGeom prst="rect">
            <a:avLst/>
          </a:prstGeom>
        </p:spPr>
        <p:txBody>
          <a:bodyPr vert="horz" wrap="square" lIns="91440" tIns="45720" rIns="91440" bIns="45720" numCol="1" anchor="t" anchorCtr="0" compatLnSpc="1">
            <a:prstTxWarp prst="textNoShape">
              <a:avLst/>
            </a:prstTxWarp>
          </a:bodyPr>
          <a:lstStyle>
            <a:lvl1pPr algn="l">
              <a:defRPr>
                <a:cs typeface="Arial" pitchFamily="34" charset="0"/>
              </a:defRPr>
            </a:lvl1pPr>
          </a:lstStyle>
          <a:p>
            <a:pPr>
              <a:defRPr/>
            </a:pPr>
            <a:fld id="{C8EE6FC1-4453-420A-98A7-76C39CB345C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Box 3"/>
          <p:cNvSpPr txBox="1"/>
          <p:nvPr userDrawn="1"/>
        </p:nvSpPr>
        <p:spPr>
          <a:xfrm flipH="1">
            <a:off x="4343400" y="6477001"/>
            <a:ext cx="381000" cy="276999"/>
          </a:xfrm>
          <a:prstGeom prst="rect">
            <a:avLst/>
          </a:prstGeom>
          <a:noFill/>
        </p:spPr>
        <p:txBody>
          <a:bodyPr wrap="square" rtlCol="0">
            <a:spAutoFit/>
          </a:bodyPr>
          <a:lstStyle/>
          <a:p>
            <a:fld id="{3ACB7F51-E660-4318-900B-9DFB17EBAD1B}" type="slidenum">
              <a:rPr lang="en-US" sz="1200" smtClean="0">
                <a:latin typeface="Times New Roman" pitchFamily="18" charset="0"/>
                <a:cs typeface="Times New Roman" pitchFamily="18" charset="0"/>
              </a:rPr>
              <a:pPr/>
              <a:t>‹#›</a:t>
            </a:fld>
            <a:endParaRPr lang="en-US" sz="1200" dirty="0">
              <a:latin typeface="Times New Roman" pitchFamily="18" charset="0"/>
              <a:cs typeface="Times New Roman"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066800"/>
            <a:ext cx="82296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TITLE HERE</a:t>
            </a:r>
          </a:p>
        </p:txBody>
      </p:sp>
      <p:sp>
        <p:nvSpPr>
          <p:cNvPr id="1027" name="Rectangle 3"/>
          <p:cNvSpPr>
            <a:spLocks noGrp="1" noChangeArrowheads="1"/>
          </p:cNvSpPr>
          <p:nvPr>
            <p:ph type="body" idx="1"/>
          </p:nvPr>
        </p:nvSpPr>
        <p:spPr bwMode="auto">
          <a:xfrm>
            <a:off x="457200" y="1905000"/>
            <a:ext cx="82296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Lst>
  <p:hf hdr="0" dt="0"/>
  <p:txStyles>
    <p:titleStyle>
      <a:lvl1pPr algn="l" rtl="0" fontAlgn="base">
        <a:spcBef>
          <a:spcPct val="0"/>
        </a:spcBef>
        <a:spcAft>
          <a:spcPct val="0"/>
        </a:spcAft>
        <a:defRPr sz="3200" b="1">
          <a:solidFill>
            <a:srgbClr val="042140"/>
          </a:solidFill>
          <a:latin typeface="+mj-lt"/>
          <a:ea typeface="+mj-ea"/>
          <a:cs typeface="+mj-cs"/>
        </a:defRPr>
      </a:lvl1pPr>
      <a:lvl2pPr algn="l" rtl="0" fontAlgn="base">
        <a:spcBef>
          <a:spcPct val="0"/>
        </a:spcBef>
        <a:spcAft>
          <a:spcPct val="0"/>
        </a:spcAft>
        <a:defRPr sz="3200" b="1">
          <a:solidFill>
            <a:srgbClr val="042140"/>
          </a:solidFill>
          <a:latin typeface="Univers LT Std 47 Cn Lt" pitchFamily="34" charset="0"/>
        </a:defRPr>
      </a:lvl2pPr>
      <a:lvl3pPr algn="l" rtl="0" fontAlgn="base">
        <a:spcBef>
          <a:spcPct val="0"/>
        </a:spcBef>
        <a:spcAft>
          <a:spcPct val="0"/>
        </a:spcAft>
        <a:defRPr sz="3200" b="1">
          <a:solidFill>
            <a:srgbClr val="042140"/>
          </a:solidFill>
          <a:latin typeface="Univers LT Std 47 Cn Lt" pitchFamily="34" charset="0"/>
        </a:defRPr>
      </a:lvl3pPr>
      <a:lvl4pPr algn="l" rtl="0" fontAlgn="base">
        <a:spcBef>
          <a:spcPct val="0"/>
        </a:spcBef>
        <a:spcAft>
          <a:spcPct val="0"/>
        </a:spcAft>
        <a:defRPr sz="3200" b="1">
          <a:solidFill>
            <a:srgbClr val="042140"/>
          </a:solidFill>
          <a:latin typeface="Univers LT Std 47 Cn Lt" pitchFamily="34" charset="0"/>
        </a:defRPr>
      </a:lvl4pPr>
      <a:lvl5pPr algn="l" rtl="0" fontAlgn="base">
        <a:spcBef>
          <a:spcPct val="0"/>
        </a:spcBef>
        <a:spcAft>
          <a:spcPct val="0"/>
        </a:spcAft>
        <a:defRPr sz="3200" b="1">
          <a:solidFill>
            <a:srgbClr val="042140"/>
          </a:solidFill>
          <a:latin typeface="Univers LT Std 47 Cn Lt" pitchFamily="34" charset="0"/>
        </a:defRPr>
      </a:lvl5pPr>
      <a:lvl6pPr marL="457200" algn="l" rtl="0" fontAlgn="base">
        <a:spcBef>
          <a:spcPct val="0"/>
        </a:spcBef>
        <a:spcAft>
          <a:spcPct val="0"/>
        </a:spcAft>
        <a:defRPr sz="3200" b="1">
          <a:solidFill>
            <a:srgbClr val="042140"/>
          </a:solidFill>
          <a:latin typeface="Univers LT Std 47 Cn Lt" pitchFamily="34" charset="0"/>
        </a:defRPr>
      </a:lvl6pPr>
      <a:lvl7pPr marL="914400" algn="l" rtl="0" fontAlgn="base">
        <a:spcBef>
          <a:spcPct val="0"/>
        </a:spcBef>
        <a:spcAft>
          <a:spcPct val="0"/>
        </a:spcAft>
        <a:defRPr sz="3200" b="1">
          <a:solidFill>
            <a:srgbClr val="042140"/>
          </a:solidFill>
          <a:latin typeface="Univers LT Std 47 Cn Lt" pitchFamily="34" charset="0"/>
        </a:defRPr>
      </a:lvl7pPr>
      <a:lvl8pPr marL="1371600" algn="l" rtl="0" fontAlgn="base">
        <a:spcBef>
          <a:spcPct val="0"/>
        </a:spcBef>
        <a:spcAft>
          <a:spcPct val="0"/>
        </a:spcAft>
        <a:defRPr sz="3200" b="1">
          <a:solidFill>
            <a:srgbClr val="042140"/>
          </a:solidFill>
          <a:latin typeface="Univers LT Std 47 Cn Lt" pitchFamily="34" charset="0"/>
        </a:defRPr>
      </a:lvl8pPr>
      <a:lvl9pPr marL="1828800" algn="l" rtl="0" fontAlgn="base">
        <a:spcBef>
          <a:spcPct val="0"/>
        </a:spcBef>
        <a:spcAft>
          <a:spcPct val="0"/>
        </a:spcAft>
        <a:defRPr sz="3200" b="1">
          <a:solidFill>
            <a:srgbClr val="042140"/>
          </a:solidFill>
          <a:latin typeface="Univers LT Std 47 Cn Lt" pitchFamily="34" charset="0"/>
        </a:defRPr>
      </a:lvl9pPr>
    </p:titleStyle>
    <p:bodyStyle>
      <a:lvl1pPr marL="342900" indent="-342900" algn="l" rtl="0" fontAlgn="base">
        <a:spcBef>
          <a:spcPct val="20000"/>
        </a:spcBef>
        <a:spcAft>
          <a:spcPct val="0"/>
        </a:spcAft>
        <a:buClr>
          <a:srgbClr val="0182D9"/>
        </a:buClr>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Clr>
          <a:srgbClr val="0182D9"/>
        </a:buClr>
        <a:buFont typeface="Wingdings" pitchFamily="2" charset="2"/>
        <a:buChar char="§"/>
        <a:defRPr sz="2800">
          <a:solidFill>
            <a:schemeClr val="tx1"/>
          </a:solidFill>
          <a:latin typeface="+mn-lt"/>
        </a:defRPr>
      </a:lvl2pPr>
      <a:lvl3pPr marL="1143000" indent="-228600" algn="l" rtl="0" fontAlgn="base">
        <a:spcBef>
          <a:spcPct val="20000"/>
        </a:spcBef>
        <a:spcAft>
          <a:spcPct val="0"/>
        </a:spcAft>
        <a:buClr>
          <a:srgbClr val="0182D9"/>
        </a:buClr>
        <a:buFont typeface="Wingdings" pitchFamily="2" charset="2"/>
        <a:buChar char="§"/>
        <a:defRPr sz="2400">
          <a:solidFill>
            <a:schemeClr val="tx1"/>
          </a:solidFill>
          <a:latin typeface="+mn-lt"/>
        </a:defRPr>
      </a:lvl3pPr>
      <a:lvl4pPr marL="1600200" indent="-228600" algn="l" rtl="0" fontAlgn="base">
        <a:spcBef>
          <a:spcPct val="20000"/>
        </a:spcBef>
        <a:spcAft>
          <a:spcPct val="0"/>
        </a:spcAft>
        <a:buClr>
          <a:srgbClr val="0182D9"/>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rgbClr val="0182D9"/>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rgbClr val="0182D9"/>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0182D9"/>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0182D9"/>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0182D9"/>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66800" y="2209800"/>
            <a:ext cx="7772400" cy="1981200"/>
          </a:xfrm>
        </p:spPr>
        <p:txBody>
          <a:bodyPr anchor="b"/>
          <a:lstStyle/>
          <a:p>
            <a:pPr algn="r">
              <a:lnSpc>
                <a:spcPts val="3300"/>
              </a:lnSpc>
            </a:pPr>
            <a:r>
              <a:rPr lang="en-US" sz="2800" dirty="0" smtClean="0">
                <a:solidFill>
                  <a:schemeClr val="bg1"/>
                </a:solidFill>
                <a:latin typeface="Times New Roman" pitchFamily="18" charset="0"/>
                <a:cs typeface="Times New Roman" pitchFamily="18" charset="0"/>
              </a:rPr>
              <a:t>Stratospheric Observatory for Infrared Astronomy (SOFIA) </a:t>
            </a:r>
            <a:br>
              <a:rPr lang="en-US" sz="2800" dirty="0" smtClean="0">
                <a:solidFill>
                  <a:schemeClr val="bg1"/>
                </a:solidFill>
                <a:latin typeface="Times New Roman" pitchFamily="18" charset="0"/>
                <a:cs typeface="Times New Roman" pitchFamily="18" charset="0"/>
              </a:rPr>
            </a:br>
            <a:r>
              <a:rPr lang="en-US" sz="2800" dirty="0" smtClean="0">
                <a:solidFill>
                  <a:schemeClr val="bg1"/>
                </a:solidFill>
                <a:latin typeface="Times New Roman" pitchFamily="18" charset="0"/>
                <a:cs typeface="Times New Roman" pitchFamily="18" charset="0"/>
              </a:rPr>
              <a:t>Helen J. Hall</a:t>
            </a:r>
            <a:br>
              <a:rPr lang="en-US" sz="2800" dirty="0" smtClean="0">
                <a:solidFill>
                  <a:schemeClr val="bg1"/>
                </a:solidFill>
                <a:latin typeface="Times New Roman" pitchFamily="18" charset="0"/>
                <a:cs typeface="Times New Roman" pitchFamily="18" charset="0"/>
              </a:rPr>
            </a:br>
            <a:r>
              <a:rPr lang="en-US" sz="2800" dirty="0">
                <a:solidFill>
                  <a:schemeClr val="bg1"/>
                </a:solidFill>
                <a:latin typeface="Times New Roman" pitchFamily="18" charset="0"/>
                <a:cs typeface="Times New Roman" pitchFamily="18" charset="0"/>
              </a:rPr>
              <a:t/>
            </a:r>
            <a:br>
              <a:rPr lang="en-US" sz="2800" dirty="0">
                <a:solidFill>
                  <a:schemeClr val="bg1"/>
                </a:solidFill>
                <a:latin typeface="Times New Roman" pitchFamily="18" charset="0"/>
                <a:cs typeface="Times New Roman" pitchFamily="18" charset="0"/>
              </a:rPr>
            </a:br>
            <a:r>
              <a:rPr lang="en-US" sz="2800" smtClean="0">
                <a:solidFill>
                  <a:schemeClr val="bg1"/>
                </a:solidFill>
                <a:latin typeface="Times New Roman" pitchFamily="18" charset="0"/>
                <a:cs typeface="Times New Roman" pitchFamily="18" charset="0"/>
              </a:rPr>
              <a:t> September 13, </a:t>
            </a:r>
            <a:r>
              <a:rPr lang="en-US" sz="2800" dirty="0" smtClean="0">
                <a:solidFill>
                  <a:schemeClr val="bg1"/>
                </a:solidFill>
                <a:latin typeface="Times New Roman" pitchFamily="18" charset="0"/>
                <a:cs typeface="Times New Roman" pitchFamily="18" charset="0"/>
              </a:rPr>
              <a:t>2012</a:t>
            </a:r>
            <a:endParaRPr lang="en-US" sz="2800" dirty="0">
              <a:solidFill>
                <a:schemeClr val="bg1"/>
              </a:solidFill>
              <a:latin typeface="Times New Roman" pitchFamily="18" charset="0"/>
              <a:cs typeface="Times New Roman" pitchFamily="18" charset="0"/>
            </a:endParaRPr>
          </a:p>
        </p:txBody>
      </p:sp>
      <p:pic>
        <p:nvPicPr>
          <p:cNvPr id="3" name="Picture 4" descr="Picture 17.png"/>
          <p:cNvPicPr>
            <a:picLocks noChangeAspect="1"/>
          </p:cNvPicPr>
          <p:nvPr/>
        </p:nvPicPr>
        <p:blipFill>
          <a:blip r:embed="rId3" cstate="print"/>
          <a:srcRect/>
          <a:stretch>
            <a:fillRect/>
          </a:stretch>
        </p:blipFill>
        <p:spPr bwMode="auto">
          <a:xfrm>
            <a:off x="152400" y="1998238"/>
            <a:ext cx="2514600" cy="1964162"/>
          </a:xfrm>
          <a:prstGeom prst="rect">
            <a:avLst/>
          </a:prstGeom>
          <a:noFill/>
          <a:ln w="9525">
            <a:noFill/>
            <a:miter lim="800000"/>
            <a:headEnd/>
            <a:tailEnd/>
          </a:ln>
        </p:spPr>
      </p:pic>
      <p:sp>
        <p:nvSpPr>
          <p:cNvPr id="4" name="Rectangle 5"/>
          <p:cNvSpPr>
            <a:spLocks noChangeArrowheads="1"/>
          </p:cNvSpPr>
          <p:nvPr/>
        </p:nvSpPr>
        <p:spPr bwMode="auto">
          <a:xfrm>
            <a:off x="1390650" y="849312"/>
            <a:ext cx="6199983" cy="650299"/>
          </a:xfrm>
          <a:prstGeom prst="rect">
            <a:avLst/>
          </a:prstGeom>
          <a:noFill/>
          <a:ln w="9525" algn="ctr">
            <a:noFill/>
            <a:miter lim="800000"/>
            <a:headEnd/>
            <a:tailEnd/>
          </a:ln>
          <a:effectLst/>
        </p:spPr>
        <p:txBody>
          <a:bodyPr wrap="none" lIns="91702" tIns="47685" rIns="91702" bIns="47685">
            <a:spAutoFit/>
          </a:bodyPr>
          <a:lstStyle/>
          <a:p>
            <a:r>
              <a:rPr lang="en-US" sz="1800" dirty="0" smtClean="0">
                <a:solidFill>
                  <a:schemeClr val="bg1"/>
                </a:solidFill>
                <a:latin typeface="Times New Roman" pitchFamily="18" charset="0"/>
                <a:cs typeface="Times New Roman" pitchFamily="18" charset="0"/>
              </a:rPr>
              <a:t>Advanced Maui Optical and Space Surveillance Technologies</a:t>
            </a:r>
          </a:p>
          <a:p>
            <a:r>
              <a:rPr lang="en-US" sz="1800" dirty="0" smtClean="0">
                <a:solidFill>
                  <a:schemeClr val="bg1"/>
                </a:solidFill>
                <a:latin typeface="Times New Roman" pitchFamily="18" charset="0"/>
                <a:cs typeface="Times New Roman" pitchFamily="18" charset="0"/>
              </a:rPr>
              <a:t> Conference (AMOS) 2012</a:t>
            </a:r>
            <a:endParaRPr lang="en-US" sz="1800" b="1" u="sng"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4"/>
          <p:cNvSpPr>
            <a:spLocks noChangeArrowheads="1"/>
          </p:cNvSpPr>
          <p:nvPr/>
        </p:nvSpPr>
        <p:spPr bwMode="auto">
          <a:xfrm>
            <a:off x="6462713" y="2954338"/>
            <a:ext cx="2003425" cy="271462"/>
          </a:xfrm>
          <a:prstGeom prst="rect">
            <a:avLst/>
          </a:prstGeom>
          <a:solidFill>
            <a:srgbClr val="00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4339" name="Rectangle 2"/>
          <p:cNvSpPr>
            <a:spLocks noGrp="1" noChangeArrowheads="1"/>
          </p:cNvSpPr>
          <p:nvPr>
            <p:ph type="title"/>
          </p:nvPr>
        </p:nvSpPr>
        <p:spPr>
          <a:xfrm>
            <a:off x="1162050" y="-42863"/>
            <a:ext cx="7454900" cy="600076"/>
          </a:xfrm>
        </p:spPr>
        <p:txBody>
          <a:bodyPr rtlCol="0" anchor="t">
            <a:normAutofit/>
          </a:bodyPr>
          <a:lstStyle/>
          <a:p>
            <a:pPr fontAlgn="auto">
              <a:spcAft>
                <a:spcPts val="0"/>
              </a:spcAft>
              <a:defRPr/>
            </a:pPr>
            <a:r>
              <a:rPr lang="en-US" sz="1050" b="1" dirty="0">
                <a:ea typeface="ヒラギノ角ゴ Pro W3" pitchFamily="28" charset="-128"/>
                <a:cs typeface="ヒラギノ角ゴ Pro W3" pitchFamily="28" charset="-128"/>
              </a:rPr>
              <a:t>Schedule Overview</a:t>
            </a:r>
            <a:br>
              <a:rPr lang="en-US" sz="1050" b="1" dirty="0">
                <a:ea typeface="ヒラギノ角ゴ Pro W3" pitchFamily="28" charset="-128"/>
                <a:cs typeface="ヒラギノ角ゴ Pro W3" pitchFamily="28" charset="-128"/>
              </a:rPr>
            </a:br>
            <a:r>
              <a:rPr lang="en-US" sz="1050" b="1" dirty="0">
                <a:ea typeface="ヒラギノ角ゴ Pro W3" pitchFamily="28" charset="-128"/>
                <a:cs typeface="ヒラギノ角ゴ Pro W3" pitchFamily="28" charset="-128"/>
              </a:rPr>
              <a:t>(Tracking Schedule)</a:t>
            </a:r>
          </a:p>
        </p:txBody>
      </p:sp>
      <p:sp>
        <p:nvSpPr>
          <p:cNvPr id="14343" name="Rectangle 34"/>
          <p:cNvSpPr>
            <a:spLocks noChangeArrowheads="1"/>
          </p:cNvSpPr>
          <p:nvPr/>
        </p:nvSpPr>
        <p:spPr bwMode="auto">
          <a:xfrm>
            <a:off x="3763963" y="3832225"/>
            <a:ext cx="566737" cy="322263"/>
          </a:xfrm>
          <a:prstGeom prst="rect">
            <a:avLst/>
          </a:prstGeom>
          <a:noFill/>
          <a:ln w="9525">
            <a:noFill/>
            <a:miter lim="800000"/>
            <a:headEnd/>
            <a:tailEnd/>
          </a:ln>
        </p:spPr>
        <p:txBody>
          <a:bodyPr lIns="0" tIns="0" rIns="0" bIns="0" anchor="ctr">
            <a:prstTxWarp prst="textNoShape">
              <a:avLst/>
            </a:prstTxWarp>
          </a:bodyPr>
          <a:lstStyle/>
          <a:p>
            <a:pPr algn="ctr" fontAlgn="auto">
              <a:spcBef>
                <a:spcPts val="0"/>
              </a:spcBef>
              <a:spcAft>
                <a:spcPts val="0"/>
              </a:spcAft>
              <a:defRPr/>
            </a:pPr>
            <a:r>
              <a:rPr lang="en-US" sz="1050" b="1" dirty="0">
                <a:solidFill>
                  <a:srgbClr val="000000"/>
                </a:solidFill>
                <a:latin typeface="Calibri" pitchFamily="-107" charset="0"/>
                <a:ea typeface="ヒラギノ角ゴ Pro W3" charset="-128"/>
                <a:cs typeface="ヒラギノ角ゴ Pro W3" charset="-128"/>
              </a:rPr>
              <a:t>ISF</a:t>
            </a:r>
          </a:p>
        </p:txBody>
      </p:sp>
      <p:sp>
        <p:nvSpPr>
          <p:cNvPr id="15366" name="Rectangle 37"/>
          <p:cNvSpPr>
            <a:spLocks noChangeArrowheads="1"/>
          </p:cNvSpPr>
          <p:nvPr/>
        </p:nvSpPr>
        <p:spPr bwMode="auto">
          <a:xfrm>
            <a:off x="641350" y="3471863"/>
            <a:ext cx="373063" cy="261937"/>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sz="1050">
                <a:latin typeface="Calibri" pitchFamily="27" charset="0"/>
              </a:rPr>
              <a:t>0</a:t>
            </a:r>
          </a:p>
        </p:txBody>
      </p:sp>
      <p:sp>
        <p:nvSpPr>
          <p:cNvPr id="15367" name="Rectangle 52"/>
          <p:cNvSpPr>
            <a:spLocks noChangeArrowheads="1"/>
          </p:cNvSpPr>
          <p:nvPr/>
        </p:nvSpPr>
        <p:spPr bwMode="auto">
          <a:xfrm>
            <a:off x="3917950" y="2951163"/>
            <a:ext cx="954088" cy="285750"/>
          </a:xfrm>
          <a:prstGeom prst="rect">
            <a:avLst/>
          </a:prstGeom>
          <a:solidFill>
            <a:srgbClr val="00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368" name="Rectangle 90"/>
          <p:cNvSpPr>
            <a:spLocks noChangeArrowheads="1"/>
          </p:cNvSpPr>
          <p:nvPr/>
        </p:nvSpPr>
        <p:spPr bwMode="auto">
          <a:xfrm>
            <a:off x="5794375" y="6197600"/>
            <a:ext cx="180975" cy="146050"/>
          </a:xfrm>
          <a:prstGeom prst="rect">
            <a:avLst/>
          </a:prstGeom>
          <a:solidFill>
            <a:srgbClr val="00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369" name="Text Box 91"/>
          <p:cNvSpPr txBox="1">
            <a:spLocks noChangeArrowheads="1"/>
          </p:cNvSpPr>
          <p:nvPr/>
        </p:nvSpPr>
        <p:spPr bwMode="auto">
          <a:xfrm>
            <a:off x="5954713" y="6132513"/>
            <a:ext cx="1663700" cy="253916"/>
          </a:xfrm>
          <a:prstGeom prst="rect">
            <a:avLst/>
          </a:prstGeom>
          <a:noFill/>
          <a:ln w="9525">
            <a:noFill/>
            <a:miter lim="800000"/>
            <a:headEnd/>
            <a:tailEnd/>
          </a:ln>
        </p:spPr>
        <p:txBody>
          <a:bodyPr>
            <a:prstTxWarp prst="textNoShape">
              <a:avLst/>
            </a:prstTxWarp>
            <a:spAutoFit/>
          </a:bodyPr>
          <a:lstStyle/>
          <a:p>
            <a:pPr>
              <a:spcBef>
                <a:spcPct val="50000"/>
              </a:spcBef>
            </a:pPr>
            <a:r>
              <a:rPr lang="en-US" sz="1050">
                <a:latin typeface="Calibri" pitchFamily="27" charset="0"/>
              </a:rPr>
              <a:t>Science Flight activity</a:t>
            </a:r>
          </a:p>
        </p:txBody>
      </p:sp>
      <p:sp>
        <p:nvSpPr>
          <p:cNvPr id="15370" name="Text Box 93"/>
          <p:cNvSpPr txBox="1">
            <a:spLocks noChangeArrowheads="1"/>
          </p:cNvSpPr>
          <p:nvPr/>
        </p:nvSpPr>
        <p:spPr bwMode="auto">
          <a:xfrm>
            <a:off x="3962400" y="2600325"/>
            <a:ext cx="358775" cy="253916"/>
          </a:xfrm>
          <a:prstGeom prst="rect">
            <a:avLst/>
          </a:prstGeom>
          <a:noFill/>
          <a:ln w="9525">
            <a:noFill/>
            <a:miter lim="800000"/>
            <a:headEnd/>
            <a:tailEnd/>
          </a:ln>
        </p:spPr>
        <p:txBody>
          <a:bodyPr>
            <a:prstTxWarp prst="textNoShape">
              <a:avLst/>
            </a:prstTxWarp>
            <a:spAutoFit/>
          </a:bodyPr>
          <a:lstStyle/>
          <a:p>
            <a:pPr>
              <a:spcBef>
                <a:spcPct val="50000"/>
              </a:spcBef>
            </a:pPr>
            <a:r>
              <a:rPr lang="en-US" sz="1050">
                <a:latin typeface="Calibri" pitchFamily="27" charset="0"/>
                <a:ea typeface="Arial" pitchFamily="27" charset="0"/>
                <a:cs typeface="Arial" pitchFamily="27" charset="0"/>
              </a:rPr>
              <a:t>SS</a:t>
            </a:r>
          </a:p>
        </p:txBody>
      </p:sp>
      <p:sp>
        <p:nvSpPr>
          <p:cNvPr id="15371" name="Rectangle 44"/>
          <p:cNvSpPr>
            <a:spLocks noChangeArrowheads="1"/>
          </p:cNvSpPr>
          <p:nvPr/>
        </p:nvSpPr>
        <p:spPr bwMode="auto">
          <a:xfrm>
            <a:off x="941388" y="2951163"/>
            <a:ext cx="542925" cy="284162"/>
          </a:xfrm>
          <a:prstGeom prst="rect">
            <a:avLst/>
          </a:prstGeom>
          <a:solidFill>
            <a:srgbClr val="00FFFF"/>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372" name="Rectangle 44"/>
          <p:cNvSpPr>
            <a:spLocks noChangeArrowheads="1"/>
          </p:cNvSpPr>
          <p:nvPr/>
        </p:nvSpPr>
        <p:spPr bwMode="auto">
          <a:xfrm>
            <a:off x="5794375" y="6392863"/>
            <a:ext cx="163513" cy="136525"/>
          </a:xfrm>
          <a:prstGeom prst="rect">
            <a:avLst/>
          </a:prstGeom>
          <a:solidFill>
            <a:srgbClr val="00FFFF"/>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373" name="Text Box 91"/>
          <p:cNvSpPr txBox="1">
            <a:spLocks noChangeArrowheads="1"/>
          </p:cNvSpPr>
          <p:nvPr/>
        </p:nvSpPr>
        <p:spPr bwMode="auto">
          <a:xfrm>
            <a:off x="5984875" y="6508750"/>
            <a:ext cx="1471613" cy="253916"/>
          </a:xfrm>
          <a:prstGeom prst="rect">
            <a:avLst/>
          </a:prstGeom>
          <a:noFill/>
          <a:ln w="9525">
            <a:noFill/>
            <a:miter lim="800000"/>
            <a:headEnd/>
            <a:tailEnd/>
          </a:ln>
        </p:spPr>
        <p:txBody>
          <a:bodyPr>
            <a:prstTxWarp prst="textNoShape">
              <a:avLst/>
            </a:prstTxWarp>
            <a:spAutoFit/>
          </a:bodyPr>
          <a:lstStyle/>
          <a:p>
            <a:pPr>
              <a:spcBef>
                <a:spcPct val="50000"/>
              </a:spcBef>
            </a:pPr>
            <a:r>
              <a:rPr lang="en-US" sz="1050">
                <a:latin typeface="Calibri" pitchFamily="27" charset="0"/>
              </a:rPr>
              <a:t>A/C Testing/Work </a:t>
            </a:r>
          </a:p>
        </p:txBody>
      </p:sp>
      <p:sp>
        <p:nvSpPr>
          <p:cNvPr id="15374" name="Line 100"/>
          <p:cNvSpPr>
            <a:spLocks noChangeShapeType="1"/>
          </p:cNvSpPr>
          <p:nvPr/>
        </p:nvSpPr>
        <p:spPr bwMode="auto">
          <a:xfrm flipH="1">
            <a:off x="4065588" y="2762250"/>
            <a:ext cx="60325" cy="174625"/>
          </a:xfrm>
          <a:prstGeom prst="line">
            <a:avLst/>
          </a:prstGeom>
          <a:noFill/>
          <a:ln w="9525">
            <a:solidFill>
              <a:schemeClr val="tx1"/>
            </a:solidFill>
            <a:round/>
            <a:headEnd/>
            <a:tailEnd type="triangle" w="sm" len="sm"/>
          </a:ln>
        </p:spPr>
        <p:txBody>
          <a:bodyPr>
            <a:prstTxWarp prst="textNoShape">
              <a:avLst/>
            </a:prstTxWarp>
          </a:bodyPr>
          <a:lstStyle/>
          <a:p>
            <a:endParaRPr lang="en-US" sz="1050"/>
          </a:p>
        </p:txBody>
      </p:sp>
      <p:sp>
        <p:nvSpPr>
          <p:cNvPr id="15375" name="Line 100"/>
          <p:cNvSpPr>
            <a:spLocks noChangeShapeType="1"/>
          </p:cNvSpPr>
          <p:nvPr/>
        </p:nvSpPr>
        <p:spPr bwMode="auto">
          <a:xfrm>
            <a:off x="4140200" y="2759075"/>
            <a:ext cx="139700" cy="184150"/>
          </a:xfrm>
          <a:prstGeom prst="line">
            <a:avLst/>
          </a:prstGeom>
          <a:noFill/>
          <a:ln w="9525">
            <a:solidFill>
              <a:schemeClr val="tx1"/>
            </a:solidFill>
            <a:round/>
            <a:headEnd/>
            <a:tailEnd type="triangle" w="sm" len="sm"/>
          </a:ln>
        </p:spPr>
        <p:txBody>
          <a:bodyPr>
            <a:prstTxWarp prst="textNoShape">
              <a:avLst/>
            </a:prstTxWarp>
          </a:bodyPr>
          <a:lstStyle/>
          <a:p>
            <a:endParaRPr lang="en-US" sz="1050"/>
          </a:p>
        </p:txBody>
      </p:sp>
      <p:sp>
        <p:nvSpPr>
          <p:cNvPr id="15376" name="Text Box 91"/>
          <p:cNvSpPr txBox="1">
            <a:spLocks noChangeArrowheads="1"/>
          </p:cNvSpPr>
          <p:nvPr/>
        </p:nvSpPr>
        <p:spPr bwMode="auto">
          <a:xfrm>
            <a:off x="5981700" y="6337300"/>
            <a:ext cx="2476500" cy="253916"/>
          </a:xfrm>
          <a:prstGeom prst="rect">
            <a:avLst/>
          </a:prstGeom>
          <a:noFill/>
          <a:ln w="9525">
            <a:noFill/>
            <a:miter lim="800000"/>
            <a:headEnd/>
            <a:tailEnd/>
          </a:ln>
        </p:spPr>
        <p:txBody>
          <a:bodyPr>
            <a:prstTxWarp prst="textNoShape">
              <a:avLst/>
            </a:prstTxWarp>
            <a:spAutoFit/>
          </a:bodyPr>
          <a:lstStyle/>
          <a:p>
            <a:pPr>
              <a:spcBef>
                <a:spcPct val="50000"/>
              </a:spcBef>
            </a:pPr>
            <a:r>
              <a:rPr lang="en-US" sz="1050" dirty="0" smtClean="0">
                <a:latin typeface="Calibri" pitchFamily="27" charset="0"/>
              </a:rPr>
              <a:t>Engineering flights</a:t>
            </a:r>
            <a:endParaRPr lang="en-US" sz="1050" dirty="0">
              <a:latin typeface="Calibri" pitchFamily="27" charset="0"/>
            </a:endParaRPr>
          </a:p>
        </p:txBody>
      </p:sp>
      <p:sp>
        <p:nvSpPr>
          <p:cNvPr id="15377" name="Rectangle 44"/>
          <p:cNvSpPr>
            <a:spLocks noChangeArrowheads="1"/>
          </p:cNvSpPr>
          <p:nvPr/>
        </p:nvSpPr>
        <p:spPr bwMode="auto">
          <a:xfrm>
            <a:off x="5792788" y="6578600"/>
            <a:ext cx="174625" cy="119063"/>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cxnSp>
        <p:nvCxnSpPr>
          <p:cNvPr id="15378" name="Straight Connector 130"/>
          <p:cNvCxnSpPr>
            <a:cxnSpLocks noChangeShapeType="1"/>
            <a:stCxn id="15371" idx="2"/>
          </p:cNvCxnSpPr>
          <p:nvPr/>
        </p:nvCxnSpPr>
        <p:spPr bwMode="auto">
          <a:xfrm rot="16200000" flipH="1">
            <a:off x="3825875" y="622300"/>
            <a:ext cx="4763" cy="5230813"/>
          </a:xfrm>
          <a:prstGeom prst="line">
            <a:avLst/>
          </a:prstGeom>
          <a:noFill/>
          <a:ln w="9525">
            <a:solidFill>
              <a:schemeClr val="tx1"/>
            </a:solidFill>
            <a:round/>
            <a:headEnd/>
            <a:tailEnd/>
          </a:ln>
        </p:spPr>
      </p:cxnSp>
      <p:cxnSp>
        <p:nvCxnSpPr>
          <p:cNvPr id="15379" name="Straight Connector 132"/>
          <p:cNvCxnSpPr>
            <a:cxnSpLocks noChangeShapeType="1"/>
            <a:stCxn id="15371" idx="0"/>
          </p:cNvCxnSpPr>
          <p:nvPr/>
        </p:nvCxnSpPr>
        <p:spPr bwMode="auto">
          <a:xfrm rot="5400000" flipH="1" flipV="1">
            <a:off x="3821113" y="341312"/>
            <a:ext cx="1588" cy="5218113"/>
          </a:xfrm>
          <a:prstGeom prst="line">
            <a:avLst/>
          </a:prstGeom>
          <a:noFill/>
          <a:ln w="9525">
            <a:solidFill>
              <a:schemeClr val="tx1"/>
            </a:solidFill>
            <a:round/>
            <a:headEnd/>
            <a:tailEnd/>
          </a:ln>
        </p:spPr>
      </p:cxnSp>
      <p:sp>
        <p:nvSpPr>
          <p:cNvPr id="15380" name="TextBox 129"/>
          <p:cNvSpPr txBox="1">
            <a:spLocks noChangeArrowheads="1"/>
          </p:cNvSpPr>
          <p:nvPr/>
        </p:nvSpPr>
        <p:spPr bwMode="auto">
          <a:xfrm>
            <a:off x="5684838" y="5359400"/>
            <a:ext cx="2711450" cy="738664"/>
          </a:xfrm>
          <a:prstGeom prst="rect">
            <a:avLst/>
          </a:prstGeom>
          <a:noFill/>
          <a:ln w="9525">
            <a:noFill/>
            <a:miter lim="800000"/>
            <a:headEnd/>
            <a:tailEnd/>
          </a:ln>
        </p:spPr>
        <p:txBody>
          <a:bodyPr>
            <a:prstTxWarp prst="textNoShape">
              <a:avLst/>
            </a:prstTxWarp>
            <a:spAutoFit/>
          </a:bodyPr>
          <a:lstStyle/>
          <a:p>
            <a:r>
              <a:rPr lang="en-US" sz="1050" dirty="0">
                <a:latin typeface="Calibri" pitchFamily="27" charset="0"/>
              </a:rPr>
              <a:t>ISF = Initiation of Science Flights</a:t>
            </a:r>
            <a:endParaRPr lang="en-US" sz="1050" dirty="0" smtClean="0">
              <a:latin typeface="Calibri" pitchFamily="27" charset="0"/>
            </a:endParaRPr>
          </a:p>
          <a:p>
            <a:r>
              <a:rPr lang="en-US" sz="1050" dirty="0" smtClean="0">
                <a:latin typeface="Calibri" pitchFamily="27" charset="0"/>
              </a:rPr>
              <a:t>FOC </a:t>
            </a:r>
            <a:r>
              <a:rPr lang="en-US" sz="1050" dirty="0">
                <a:latin typeface="Calibri" pitchFamily="27" charset="0"/>
              </a:rPr>
              <a:t>= Full Operational Capability</a:t>
            </a:r>
          </a:p>
          <a:p>
            <a:r>
              <a:rPr lang="en-US" sz="1050" dirty="0">
                <a:latin typeface="Calibri" pitchFamily="27" charset="0"/>
              </a:rPr>
              <a:t>SS = Short Science</a:t>
            </a:r>
          </a:p>
          <a:p>
            <a:endParaRPr lang="en-US" sz="1050" dirty="0">
              <a:latin typeface="Calibri" pitchFamily="27" charset="0"/>
            </a:endParaRPr>
          </a:p>
        </p:txBody>
      </p:sp>
      <p:sp>
        <p:nvSpPr>
          <p:cNvPr id="15381" name="Rectangle 44"/>
          <p:cNvSpPr>
            <a:spLocks noChangeArrowheads="1"/>
          </p:cNvSpPr>
          <p:nvPr/>
        </p:nvSpPr>
        <p:spPr bwMode="auto">
          <a:xfrm>
            <a:off x="4305300" y="2962275"/>
            <a:ext cx="60325" cy="276225"/>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cxnSp>
        <p:nvCxnSpPr>
          <p:cNvPr id="15382" name="Straight Connector 285"/>
          <p:cNvCxnSpPr>
            <a:cxnSpLocks noChangeShapeType="1"/>
          </p:cNvCxnSpPr>
          <p:nvPr/>
        </p:nvCxnSpPr>
        <p:spPr bwMode="auto">
          <a:xfrm rot="5400000" flipH="1" flipV="1">
            <a:off x="2208213" y="2949575"/>
            <a:ext cx="1588" cy="1587"/>
          </a:xfrm>
          <a:prstGeom prst="line">
            <a:avLst/>
          </a:prstGeom>
          <a:noFill/>
          <a:ln w="9525">
            <a:solidFill>
              <a:schemeClr val="tx1"/>
            </a:solidFill>
            <a:round/>
            <a:headEnd/>
            <a:tailEnd/>
          </a:ln>
        </p:spPr>
      </p:cxnSp>
      <p:sp>
        <p:nvSpPr>
          <p:cNvPr id="15383" name="Line 100"/>
          <p:cNvSpPr>
            <a:spLocks noChangeShapeType="1"/>
          </p:cNvSpPr>
          <p:nvPr/>
        </p:nvSpPr>
        <p:spPr bwMode="auto">
          <a:xfrm>
            <a:off x="4656138" y="2770188"/>
            <a:ext cx="3175" cy="168275"/>
          </a:xfrm>
          <a:prstGeom prst="line">
            <a:avLst/>
          </a:prstGeom>
          <a:noFill/>
          <a:ln w="9525">
            <a:solidFill>
              <a:schemeClr val="tx1"/>
            </a:solidFill>
            <a:round/>
            <a:headEnd/>
            <a:tailEnd type="triangle" w="sm" len="sm"/>
          </a:ln>
        </p:spPr>
        <p:txBody>
          <a:bodyPr>
            <a:prstTxWarp prst="textNoShape">
              <a:avLst/>
            </a:prstTxWarp>
          </a:bodyPr>
          <a:lstStyle/>
          <a:p>
            <a:endParaRPr lang="en-US" sz="1050"/>
          </a:p>
        </p:txBody>
      </p:sp>
      <p:sp>
        <p:nvSpPr>
          <p:cNvPr id="15384" name="Text Box 93"/>
          <p:cNvSpPr txBox="1">
            <a:spLocks noChangeArrowheads="1"/>
          </p:cNvSpPr>
          <p:nvPr/>
        </p:nvSpPr>
        <p:spPr bwMode="auto">
          <a:xfrm>
            <a:off x="4386263" y="2565484"/>
            <a:ext cx="871537" cy="25391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050" dirty="0" smtClean="0">
                <a:latin typeface="Calibri" pitchFamily="27" charset="0"/>
              </a:rPr>
              <a:t>German FL</a:t>
            </a:r>
            <a:endParaRPr lang="en-US" sz="1050" dirty="0">
              <a:latin typeface="Calibri" pitchFamily="27" charset="0"/>
            </a:endParaRPr>
          </a:p>
        </p:txBody>
      </p:sp>
      <p:sp>
        <p:nvSpPr>
          <p:cNvPr id="139" name="Text Box 95"/>
          <p:cNvSpPr txBox="1">
            <a:spLocks noChangeArrowheads="1"/>
          </p:cNvSpPr>
          <p:nvPr/>
        </p:nvSpPr>
        <p:spPr bwMode="auto">
          <a:xfrm>
            <a:off x="4133850" y="2362200"/>
            <a:ext cx="693738" cy="153987"/>
          </a:xfrm>
          <a:prstGeom prst="rect">
            <a:avLst/>
          </a:prstGeom>
          <a:noFill/>
          <a:ln w="3175" cap="flat" cmpd="sng" algn="ctr">
            <a:noFill/>
            <a:prstDash val="solid"/>
            <a:round/>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lIns="0" tIns="0" rIns="0" bIns="0" anchor="ctr">
            <a:prstTxWarp prst="textNoShape">
              <a:avLst/>
            </a:prstTxWarp>
          </a:bodyPr>
          <a:lstStyle/>
          <a:p>
            <a:pPr algn="ctr" fontAlgn="auto">
              <a:lnSpc>
                <a:spcPct val="80000"/>
              </a:lnSpc>
              <a:spcBef>
                <a:spcPct val="50000"/>
              </a:spcBef>
              <a:spcAft>
                <a:spcPts val="0"/>
              </a:spcAft>
              <a:defRPr/>
            </a:pPr>
            <a:r>
              <a:rPr lang="en-US" sz="1050" dirty="0">
                <a:solidFill>
                  <a:schemeClr val="tx1"/>
                </a:solidFill>
                <a:ea typeface="ヒラギノ角ゴ Pro W3" pitchFamily="-106" charset="-128"/>
                <a:cs typeface="ヒラギノ角ゴ Pro W3" pitchFamily="-106" charset="-128"/>
              </a:rPr>
              <a:t>Basic </a:t>
            </a:r>
            <a:r>
              <a:rPr lang="en-US" sz="1050" dirty="0">
                <a:solidFill>
                  <a:srgbClr val="000000"/>
                </a:solidFill>
                <a:ea typeface="ヒラギノ角ゴ Pro W3" pitchFamily="-106" charset="-128"/>
                <a:cs typeface="ヒラギノ角ゴ Pro W3" pitchFamily="-106" charset="-128"/>
              </a:rPr>
              <a:t>Science</a:t>
            </a:r>
          </a:p>
        </p:txBody>
      </p:sp>
      <p:sp>
        <p:nvSpPr>
          <p:cNvPr id="15386" name="TextBox 124"/>
          <p:cNvSpPr txBox="1">
            <a:spLocks noChangeArrowheads="1"/>
          </p:cNvSpPr>
          <p:nvPr/>
        </p:nvSpPr>
        <p:spPr bwMode="auto">
          <a:xfrm>
            <a:off x="7243763" y="1911350"/>
            <a:ext cx="492443" cy="253916"/>
          </a:xfrm>
          <a:prstGeom prst="rect">
            <a:avLst/>
          </a:prstGeom>
          <a:noFill/>
          <a:ln w="9525">
            <a:noFill/>
            <a:miter lim="800000"/>
            <a:headEnd/>
            <a:tailEnd/>
          </a:ln>
        </p:spPr>
        <p:txBody>
          <a:bodyPr wrap="none">
            <a:prstTxWarp prst="textNoShape">
              <a:avLst/>
            </a:prstTxWarp>
            <a:spAutoFit/>
          </a:bodyPr>
          <a:lstStyle/>
          <a:p>
            <a:r>
              <a:rPr lang="en-US" sz="1050">
                <a:latin typeface="Calibri" pitchFamily="27" charset="0"/>
              </a:rPr>
              <a:t>Inst 4</a:t>
            </a:r>
          </a:p>
        </p:txBody>
      </p:sp>
      <p:sp>
        <p:nvSpPr>
          <p:cNvPr id="15387" name="TextBox 125"/>
          <p:cNvSpPr txBox="1">
            <a:spLocks noChangeArrowheads="1"/>
          </p:cNvSpPr>
          <p:nvPr/>
        </p:nvSpPr>
        <p:spPr bwMode="auto">
          <a:xfrm>
            <a:off x="8422957" y="2219325"/>
            <a:ext cx="492443" cy="253916"/>
          </a:xfrm>
          <a:prstGeom prst="rect">
            <a:avLst/>
          </a:prstGeom>
          <a:noFill/>
          <a:ln w="9525">
            <a:noFill/>
            <a:miter lim="800000"/>
            <a:headEnd/>
            <a:tailEnd/>
          </a:ln>
        </p:spPr>
        <p:txBody>
          <a:bodyPr wrap="none">
            <a:prstTxWarp prst="textNoShape">
              <a:avLst/>
            </a:prstTxWarp>
            <a:spAutoFit/>
          </a:bodyPr>
          <a:lstStyle/>
          <a:p>
            <a:r>
              <a:rPr lang="en-US" sz="1050" dirty="0">
                <a:latin typeface="Calibri" pitchFamily="27" charset="0"/>
              </a:rPr>
              <a:t>Inst 6</a:t>
            </a:r>
          </a:p>
        </p:txBody>
      </p:sp>
      <p:sp>
        <p:nvSpPr>
          <p:cNvPr id="15388" name="TextBox 126"/>
          <p:cNvSpPr txBox="1">
            <a:spLocks noChangeArrowheads="1"/>
          </p:cNvSpPr>
          <p:nvPr/>
        </p:nvSpPr>
        <p:spPr bwMode="auto">
          <a:xfrm>
            <a:off x="7250113" y="1757363"/>
            <a:ext cx="492443" cy="253916"/>
          </a:xfrm>
          <a:prstGeom prst="rect">
            <a:avLst/>
          </a:prstGeom>
          <a:noFill/>
          <a:ln w="9525">
            <a:noFill/>
            <a:miter lim="800000"/>
            <a:headEnd/>
            <a:tailEnd/>
          </a:ln>
        </p:spPr>
        <p:txBody>
          <a:bodyPr wrap="none">
            <a:prstTxWarp prst="textNoShape">
              <a:avLst/>
            </a:prstTxWarp>
            <a:spAutoFit/>
          </a:bodyPr>
          <a:lstStyle/>
          <a:p>
            <a:r>
              <a:rPr lang="en-US" sz="1050">
                <a:latin typeface="Calibri" pitchFamily="27" charset="0"/>
              </a:rPr>
              <a:t>Inst 3</a:t>
            </a:r>
          </a:p>
        </p:txBody>
      </p:sp>
      <p:sp>
        <p:nvSpPr>
          <p:cNvPr id="15389" name="TextBox 127"/>
          <p:cNvSpPr txBox="1">
            <a:spLocks noChangeArrowheads="1"/>
          </p:cNvSpPr>
          <p:nvPr/>
        </p:nvSpPr>
        <p:spPr bwMode="auto">
          <a:xfrm>
            <a:off x="8422957" y="1981200"/>
            <a:ext cx="492443" cy="253916"/>
          </a:xfrm>
          <a:prstGeom prst="rect">
            <a:avLst/>
          </a:prstGeom>
          <a:noFill/>
          <a:ln w="9525">
            <a:noFill/>
            <a:miter lim="800000"/>
            <a:headEnd/>
            <a:tailEnd/>
          </a:ln>
        </p:spPr>
        <p:txBody>
          <a:bodyPr wrap="none">
            <a:prstTxWarp prst="textNoShape">
              <a:avLst/>
            </a:prstTxWarp>
            <a:spAutoFit/>
          </a:bodyPr>
          <a:lstStyle/>
          <a:p>
            <a:r>
              <a:rPr lang="en-US" sz="1050" dirty="0">
                <a:latin typeface="Calibri" pitchFamily="27" charset="0"/>
              </a:rPr>
              <a:t>Inst 5</a:t>
            </a:r>
          </a:p>
        </p:txBody>
      </p:sp>
      <p:sp>
        <p:nvSpPr>
          <p:cNvPr id="15390" name="TextBox 134"/>
          <p:cNvSpPr txBox="1">
            <a:spLocks noChangeArrowheads="1"/>
          </p:cNvSpPr>
          <p:nvPr/>
        </p:nvSpPr>
        <p:spPr bwMode="auto">
          <a:xfrm>
            <a:off x="3595688" y="5267325"/>
            <a:ext cx="859531" cy="415498"/>
          </a:xfrm>
          <a:prstGeom prst="rect">
            <a:avLst/>
          </a:prstGeom>
          <a:noFill/>
          <a:ln w="9525">
            <a:noFill/>
            <a:miter lim="800000"/>
            <a:headEnd/>
            <a:tailEnd/>
          </a:ln>
        </p:spPr>
        <p:txBody>
          <a:bodyPr wrap="none">
            <a:prstTxWarp prst="textNoShape">
              <a:avLst/>
            </a:prstTxWarp>
            <a:spAutoFit/>
          </a:bodyPr>
          <a:lstStyle/>
          <a:p>
            <a:r>
              <a:rPr lang="en-US" sz="1050" dirty="0" smtClean="0">
                <a:latin typeface="Calibri" pitchFamily="27" charset="0"/>
              </a:rPr>
              <a:t>Cavity </a:t>
            </a:r>
            <a:r>
              <a:rPr lang="en-US" sz="1050" dirty="0" err="1" smtClean="0">
                <a:latin typeface="Calibri" pitchFamily="27" charset="0"/>
              </a:rPr>
              <a:t>Envir</a:t>
            </a:r>
            <a:endParaRPr lang="en-US" sz="1050" dirty="0" smtClean="0">
              <a:latin typeface="Calibri" pitchFamily="27" charset="0"/>
            </a:endParaRPr>
          </a:p>
          <a:p>
            <a:r>
              <a:rPr lang="en-US" sz="1050" dirty="0" smtClean="0">
                <a:latin typeface="Calibri" pitchFamily="27" charset="0"/>
              </a:rPr>
              <a:t>Control </a:t>
            </a:r>
            <a:r>
              <a:rPr lang="en-US" sz="1050" dirty="0" err="1" smtClean="0">
                <a:latin typeface="Calibri" pitchFamily="27" charset="0"/>
              </a:rPr>
              <a:t>Syst</a:t>
            </a:r>
            <a:endParaRPr lang="en-US" sz="1050" dirty="0">
              <a:latin typeface="Calibri" pitchFamily="27" charset="0"/>
            </a:endParaRPr>
          </a:p>
        </p:txBody>
      </p:sp>
      <p:sp>
        <p:nvSpPr>
          <p:cNvPr id="15391" name="TextBox 137"/>
          <p:cNvSpPr txBox="1">
            <a:spLocks noChangeArrowheads="1"/>
          </p:cNvSpPr>
          <p:nvPr/>
        </p:nvSpPr>
        <p:spPr bwMode="auto">
          <a:xfrm>
            <a:off x="3595688" y="5670550"/>
            <a:ext cx="1013419" cy="415498"/>
          </a:xfrm>
          <a:prstGeom prst="rect">
            <a:avLst/>
          </a:prstGeom>
          <a:noFill/>
          <a:ln w="9525">
            <a:noFill/>
            <a:miter lim="800000"/>
            <a:headEnd/>
            <a:tailEnd/>
          </a:ln>
        </p:spPr>
        <p:txBody>
          <a:bodyPr wrap="none">
            <a:prstTxWarp prst="textNoShape">
              <a:avLst/>
            </a:prstTxWarp>
            <a:spAutoFit/>
          </a:bodyPr>
          <a:lstStyle/>
          <a:p>
            <a:r>
              <a:rPr lang="en-US" sz="1050" dirty="0" smtClean="0">
                <a:latin typeface="Calibri" pitchFamily="27" charset="0"/>
              </a:rPr>
              <a:t>Mission </a:t>
            </a:r>
            <a:r>
              <a:rPr lang="en-US" sz="1050" dirty="0" err="1" smtClean="0">
                <a:latin typeface="Calibri" pitchFamily="27" charset="0"/>
              </a:rPr>
              <a:t>Comm</a:t>
            </a:r>
            <a:endParaRPr lang="en-US" sz="1050" dirty="0" smtClean="0">
              <a:latin typeface="Calibri" pitchFamily="27" charset="0"/>
            </a:endParaRPr>
          </a:p>
          <a:p>
            <a:r>
              <a:rPr lang="en-US" sz="1050" dirty="0" smtClean="0">
                <a:latin typeface="Calibri" pitchFamily="27" charset="0"/>
              </a:rPr>
              <a:t>Control </a:t>
            </a:r>
            <a:r>
              <a:rPr lang="en-US" sz="1050" dirty="0" err="1" smtClean="0">
                <a:latin typeface="Calibri" pitchFamily="27" charset="0"/>
              </a:rPr>
              <a:t>Syst</a:t>
            </a:r>
            <a:endParaRPr lang="en-US" sz="1050" dirty="0">
              <a:latin typeface="Calibri" pitchFamily="27" charset="0"/>
            </a:endParaRPr>
          </a:p>
        </p:txBody>
      </p:sp>
      <p:sp>
        <p:nvSpPr>
          <p:cNvPr id="15392" name="TextBox 139"/>
          <p:cNvSpPr txBox="1">
            <a:spLocks noChangeArrowheads="1"/>
          </p:cNvSpPr>
          <p:nvPr/>
        </p:nvSpPr>
        <p:spPr bwMode="auto">
          <a:xfrm>
            <a:off x="3608966" y="4460875"/>
            <a:ext cx="1160894" cy="415498"/>
          </a:xfrm>
          <a:prstGeom prst="rect">
            <a:avLst/>
          </a:prstGeom>
          <a:noFill/>
          <a:ln w="9525">
            <a:noFill/>
            <a:miter lim="800000"/>
            <a:headEnd/>
            <a:tailEnd/>
          </a:ln>
        </p:spPr>
        <p:txBody>
          <a:bodyPr wrap="none">
            <a:prstTxWarp prst="textNoShape">
              <a:avLst/>
            </a:prstTxWarp>
            <a:spAutoFit/>
          </a:bodyPr>
          <a:lstStyle/>
          <a:p>
            <a:pPr algn="ctr"/>
            <a:r>
              <a:rPr lang="en-US" sz="1050" dirty="0">
                <a:latin typeface="Calibri" pitchFamily="27" charset="0"/>
              </a:rPr>
              <a:t>Avionics Upgrade</a:t>
            </a:r>
          </a:p>
          <a:p>
            <a:pPr algn="ctr"/>
            <a:r>
              <a:rPr lang="en-US" sz="1050" dirty="0">
                <a:latin typeface="Calibri" pitchFamily="27" charset="0"/>
              </a:rPr>
              <a:t>(Part 2)</a:t>
            </a:r>
          </a:p>
        </p:txBody>
      </p:sp>
      <p:sp>
        <p:nvSpPr>
          <p:cNvPr id="15393" name="TextBox 141"/>
          <p:cNvSpPr txBox="1">
            <a:spLocks noChangeArrowheads="1"/>
          </p:cNvSpPr>
          <p:nvPr/>
        </p:nvSpPr>
        <p:spPr bwMode="auto">
          <a:xfrm>
            <a:off x="3595688" y="4864100"/>
            <a:ext cx="1117614" cy="253916"/>
          </a:xfrm>
          <a:prstGeom prst="rect">
            <a:avLst/>
          </a:prstGeom>
          <a:noFill/>
          <a:ln w="9525">
            <a:noFill/>
            <a:miter lim="800000"/>
            <a:headEnd/>
            <a:tailEnd/>
          </a:ln>
        </p:spPr>
        <p:txBody>
          <a:bodyPr wrap="none">
            <a:prstTxWarp prst="textNoShape">
              <a:avLst/>
            </a:prstTxWarp>
            <a:spAutoFit/>
          </a:bodyPr>
          <a:lstStyle/>
          <a:p>
            <a:r>
              <a:rPr lang="en-US" sz="1050">
                <a:latin typeface="Calibri" pitchFamily="27" charset="0"/>
              </a:rPr>
              <a:t>Cavity Insulation</a:t>
            </a:r>
          </a:p>
        </p:txBody>
      </p:sp>
      <p:sp>
        <p:nvSpPr>
          <p:cNvPr id="15394" name="Rectangle 44"/>
          <p:cNvSpPr>
            <a:spLocks noChangeArrowheads="1"/>
          </p:cNvSpPr>
          <p:nvPr/>
        </p:nvSpPr>
        <p:spPr bwMode="auto">
          <a:xfrm>
            <a:off x="3244850" y="2952750"/>
            <a:ext cx="669925" cy="284163"/>
          </a:xfrm>
          <a:prstGeom prst="rect">
            <a:avLst/>
          </a:prstGeom>
          <a:solidFill>
            <a:srgbClr val="00FFFF"/>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395" name="Rectangle 44"/>
          <p:cNvSpPr>
            <a:spLocks noChangeArrowheads="1"/>
          </p:cNvSpPr>
          <p:nvPr/>
        </p:nvSpPr>
        <p:spPr bwMode="auto">
          <a:xfrm>
            <a:off x="655638" y="2951163"/>
            <a:ext cx="290512" cy="282575"/>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396" name="Rectangle 44"/>
          <p:cNvSpPr>
            <a:spLocks noChangeArrowheads="1"/>
          </p:cNvSpPr>
          <p:nvPr/>
        </p:nvSpPr>
        <p:spPr bwMode="auto">
          <a:xfrm>
            <a:off x="3844925" y="2960688"/>
            <a:ext cx="196850" cy="276225"/>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a:p>
            <a:endParaRPr lang="en-US" sz="1050">
              <a:latin typeface="Calibri" pitchFamily="27" charset="0"/>
            </a:endParaRPr>
          </a:p>
        </p:txBody>
      </p:sp>
      <p:sp>
        <p:nvSpPr>
          <p:cNvPr id="15397" name="Line 100"/>
          <p:cNvSpPr>
            <a:spLocks noChangeShapeType="1"/>
          </p:cNvSpPr>
          <p:nvPr/>
        </p:nvSpPr>
        <p:spPr bwMode="auto">
          <a:xfrm flipH="1">
            <a:off x="4462463" y="2590801"/>
            <a:ext cx="0" cy="349250"/>
          </a:xfrm>
          <a:prstGeom prst="line">
            <a:avLst/>
          </a:prstGeom>
          <a:noFill/>
          <a:ln w="9525">
            <a:solidFill>
              <a:schemeClr val="tx1"/>
            </a:solidFill>
            <a:round/>
            <a:headEnd/>
            <a:tailEnd type="triangle" w="sm" len="sm"/>
          </a:ln>
        </p:spPr>
        <p:txBody>
          <a:bodyPr>
            <a:prstTxWarp prst="textNoShape">
              <a:avLst/>
            </a:prstTxWarp>
          </a:bodyPr>
          <a:lstStyle/>
          <a:p>
            <a:endParaRPr lang="en-US" sz="1050"/>
          </a:p>
        </p:txBody>
      </p:sp>
      <p:sp>
        <p:nvSpPr>
          <p:cNvPr id="144" name="Text Box 95"/>
          <p:cNvSpPr txBox="1">
            <a:spLocks noChangeArrowheads="1"/>
          </p:cNvSpPr>
          <p:nvPr/>
        </p:nvSpPr>
        <p:spPr bwMode="auto">
          <a:xfrm>
            <a:off x="4783137" y="2398713"/>
            <a:ext cx="627063" cy="153987"/>
          </a:xfrm>
          <a:prstGeom prst="rect">
            <a:avLst/>
          </a:prstGeom>
          <a:noFill/>
          <a:ln w="3175" cap="flat" cmpd="sng" algn="ctr">
            <a:noFill/>
            <a:prstDash val="solid"/>
            <a:round/>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lIns="0" tIns="0" rIns="0" bIns="0" anchor="ctr">
            <a:prstTxWarp prst="textNoShape">
              <a:avLst/>
            </a:prstTxWarp>
          </a:bodyPr>
          <a:lstStyle/>
          <a:p>
            <a:pPr algn="ctr" fontAlgn="auto">
              <a:lnSpc>
                <a:spcPct val="80000"/>
              </a:lnSpc>
              <a:spcBef>
                <a:spcPct val="50000"/>
              </a:spcBef>
              <a:spcAft>
                <a:spcPts val="0"/>
              </a:spcAft>
              <a:defRPr/>
            </a:pPr>
            <a:r>
              <a:rPr lang="en-US" sz="1050" dirty="0">
                <a:solidFill>
                  <a:schemeClr val="tx1"/>
                </a:solidFill>
                <a:ea typeface="ヒラギノ角ゴ Pro W3" pitchFamily="-106" charset="-128"/>
                <a:cs typeface="ヒラギノ角ゴ Pro W3" pitchFamily="-106" charset="-128"/>
              </a:rPr>
              <a:t>TA </a:t>
            </a:r>
            <a:r>
              <a:rPr lang="en-US" sz="1050" dirty="0">
                <a:solidFill>
                  <a:srgbClr val="000000"/>
                </a:solidFill>
                <a:ea typeface="ヒラギノ角ゴ Pro W3" pitchFamily="-106" charset="-128"/>
                <a:cs typeface="ヒラギノ角ゴ Pro W3" pitchFamily="-106" charset="-128"/>
              </a:rPr>
              <a:t>V&amp;</a:t>
            </a:r>
            <a:r>
              <a:rPr lang="en-US" sz="1050" dirty="0">
                <a:solidFill>
                  <a:schemeClr val="tx1"/>
                </a:solidFill>
                <a:ea typeface="ヒラギノ角ゴ Pro W3" pitchFamily="-106" charset="-128"/>
                <a:cs typeface="ヒラギノ角ゴ Pro W3" pitchFamily="-106" charset="-128"/>
              </a:rPr>
              <a:t>V</a:t>
            </a:r>
          </a:p>
        </p:txBody>
      </p:sp>
      <p:sp>
        <p:nvSpPr>
          <p:cNvPr id="15399" name="Line 100"/>
          <p:cNvSpPr>
            <a:spLocks noChangeShapeType="1"/>
          </p:cNvSpPr>
          <p:nvPr/>
        </p:nvSpPr>
        <p:spPr bwMode="auto">
          <a:xfrm flipH="1">
            <a:off x="4846637" y="2559050"/>
            <a:ext cx="231775" cy="369888"/>
          </a:xfrm>
          <a:prstGeom prst="line">
            <a:avLst/>
          </a:prstGeom>
          <a:noFill/>
          <a:ln w="9525">
            <a:solidFill>
              <a:schemeClr val="tx1"/>
            </a:solidFill>
            <a:round/>
            <a:headEnd/>
            <a:tailEnd type="triangle" w="sm" len="sm"/>
          </a:ln>
        </p:spPr>
        <p:txBody>
          <a:bodyPr>
            <a:prstTxWarp prst="textNoShape">
              <a:avLst/>
            </a:prstTxWarp>
          </a:bodyPr>
          <a:lstStyle/>
          <a:p>
            <a:endParaRPr lang="en-US" sz="1050"/>
          </a:p>
        </p:txBody>
      </p:sp>
      <p:sp>
        <p:nvSpPr>
          <p:cNvPr id="15400" name="Rectangle 54"/>
          <p:cNvSpPr>
            <a:spLocks noChangeArrowheads="1"/>
          </p:cNvSpPr>
          <p:nvPr/>
        </p:nvSpPr>
        <p:spPr bwMode="auto">
          <a:xfrm>
            <a:off x="5708650" y="2952750"/>
            <a:ext cx="1093788" cy="280988"/>
          </a:xfrm>
          <a:prstGeom prst="rect">
            <a:avLst/>
          </a:prstGeom>
          <a:solidFill>
            <a:srgbClr val="00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401" name="Rectangle 54"/>
          <p:cNvSpPr>
            <a:spLocks noChangeArrowheads="1"/>
          </p:cNvSpPr>
          <p:nvPr/>
        </p:nvSpPr>
        <p:spPr bwMode="auto">
          <a:xfrm>
            <a:off x="5226050" y="2949575"/>
            <a:ext cx="492125" cy="285750"/>
          </a:xfrm>
          <a:prstGeom prst="rect">
            <a:avLst/>
          </a:prstGeom>
          <a:solidFill>
            <a:srgbClr val="00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402" name="Rectangle 44"/>
          <p:cNvSpPr>
            <a:spLocks noChangeArrowheads="1"/>
          </p:cNvSpPr>
          <p:nvPr/>
        </p:nvSpPr>
        <p:spPr bwMode="auto">
          <a:xfrm>
            <a:off x="4738688" y="4533900"/>
            <a:ext cx="174625" cy="119063"/>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403" name="Rectangle 44"/>
          <p:cNvSpPr>
            <a:spLocks noChangeArrowheads="1"/>
          </p:cNvSpPr>
          <p:nvPr/>
        </p:nvSpPr>
        <p:spPr bwMode="auto">
          <a:xfrm>
            <a:off x="4738688" y="4914900"/>
            <a:ext cx="350837" cy="114300"/>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404" name="Rectangle 44"/>
          <p:cNvSpPr>
            <a:spLocks noChangeArrowheads="1"/>
          </p:cNvSpPr>
          <p:nvPr/>
        </p:nvSpPr>
        <p:spPr bwMode="auto">
          <a:xfrm>
            <a:off x="4738688" y="5308600"/>
            <a:ext cx="427037" cy="119063"/>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405" name="Rectangle 44"/>
          <p:cNvSpPr>
            <a:spLocks noChangeArrowheads="1"/>
          </p:cNvSpPr>
          <p:nvPr/>
        </p:nvSpPr>
        <p:spPr bwMode="auto">
          <a:xfrm>
            <a:off x="4738688" y="5740400"/>
            <a:ext cx="436562" cy="107950"/>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406" name="Line 105"/>
          <p:cNvSpPr>
            <a:spLocks noChangeShapeType="1"/>
          </p:cNvSpPr>
          <p:nvPr/>
        </p:nvSpPr>
        <p:spPr bwMode="auto">
          <a:xfrm>
            <a:off x="4911725" y="2946400"/>
            <a:ext cx="3175" cy="1589088"/>
          </a:xfrm>
          <a:prstGeom prst="line">
            <a:avLst/>
          </a:prstGeom>
          <a:noFill/>
          <a:ln w="9525">
            <a:solidFill>
              <a:schemeClr val="tx1"/>
            </a:solidFill>
            <a:prstDash val="dashDot"/>
            <a:round/>
            <a:headEnd/>
            <a:tailEnd/>
          </a:ln>
        </p:spPr>
        <p:txBody>
          <a:bodyPr wrap="none" anchor="ctr">
            <a:prstTxWarp prst="textNoShape">
              <a:avLst/>
            </a:prstTxWarp>
          </a:bodyPr>
          <a:lstStyle/>
          <a:p>
            <a:endParaRPr lang="en-US" sz="1050"/>
          </a:p>
        </p:txBody>
      </p:sp>
      <p:sp>
        <p:nvSpPr>
          <p:cNvPr id="15407" name="Line 105"/>
          <p:cNvSpPr>
            <a:spLocks noChangeShapeType="1"/>
          </p:cNvSpPr>
          <p:nvPr/>
        </p:nvSpPr>
        <p:spPr bwMode="auto">
          <a:xfrm>
            <a:off x="5067300" y="2943225"/>
            <a:ext cx="25400" cy="1966913"/>
          </a:xfrm>
          <a:prstGeom prst="line">
            <a:avLst/>
          </a:prstGeom>
          <a:noFill/>
          <a:ln w="9525">
            <a:solidFill>
              <a:schemeClr val="tx1"/>
            </a:solidFill>
            <a:prstDash val="dashDot"/>
            <a:round/>
            <a:headEnd/>
            <a:tailEnd/>
          </a:ln>
        </p:spPr>
        <p:txBody>
          <a:bodyPr wrap="none" anchor="ctr">
            <a:prstTxWarp prst="textNoShape">
              <a:avLst/>
            </a:prstTxWarp>
          </a:bodyPr>
          <a:lstStyle/>
          <a:p>
            <a:endParaRPr lang="en-US" sz="1050"/>
          </a:p>
        </p:txBody>
      </p:sp>
      <p:sp>
        <p:nvSpPr>
          <p:cNvPr id="15408" name="Line 105"/>
          <p:cNvSpPr>
            <a:spLocks noChangeShapeType="1"/>
          </p:cNvSpPr>
          <p:nvPr/>
        </p:nvSpPr>
        <p:spPr bwMode="auto">
          <a:xfrm>
            <a:off x="5168900" y="2946400"/>
            <a:ext cx="0" cy="2386013"/>
          </a:xfrm>
          <a:prstGeom prst="line">
            <a:avLst/>
          </a:prstGeom>
          <a:noFill/>
          <a:ln w="9525">
            <a:solidFill>
              <a:schemeClr val="tx1"/>
            </a:solidFill>
            <a:prstDash val="dashDot"/>
            <a:round/>
            <a:headEnd/>
            <a:tailEnd/>
          </a:ln>
        </p:spPr>
        <p:txBody>
          <a:bodyPr wrap="none" anchor="ctr">
            <a:prstTxWarp prst="textNoShape">
              <a:avLst/>
            </a:prstTxWarp>
          </a:bodyPr>
          <a:lstStyle/>
          <a:p>
            <a:endParaRPr lang="en-US" sz="1050"/>
          </a:p>
        </p:txBody>
      </p:sp>
      <p:sp>
        <p:nvSpPr>
          <p:cNvPr id="15409" name="Line 105"/>
          <p:cNvSpPr>
            <a:spLocks noChangeShapeType="1"/>
          </p:cNvSpPr>
          <p:nvPr/>
        </p:nvSpPr>
        <p:spPr bwMode="auto">
          <a:xfrm>
            <a:off x="5187950" y="2944813"/>
            <a:ext cx="0" cy="3186112"/>
          </a:xfrm>
          <a:prstGeom prst="line">
            <a:avLst/>
          </a:prstGeom>
          <a:noFill/>
          <a:ln w="9525">
            <a:solidFill>
              <a:schemeClr val="tx1"/>
            </a:solidFill>
            <a:prstDash val="dashDot"/>
            <a:round/>
            <a:headEnd/>
            <a:tailEnd/>
          </a:ln>
        </p:spPr>
        <p:txBody>
          <a:bodyPr wrap="none" anchor="ctr">
            <a:prstTxWarp prst="textNoShape">
              <a:avLst/>
            </a:prstTxWarp>
          </a:bodyPr>
          <a:lstStyle/>
          <a:p>
            <a:endParaRPr lang="en-US" sz="1050"/>
          </a:p>
        </p:txBody>
      </p:sp>
      <p:sp>
        <p:nvSpPr>
          <p:cNvPr id="15410" name="TextBox 124"/>
          <p:cNvSpPr txBox="1">
            <a:spLocks noChangeArrowheads="1"/>
          </p:cNvSpPr>
          <p:nvPr/>
        </p:nvSpPr>
        <p:spPr bwMode="auto">
          <a:xfrm>
            <a:off x="7772400" y="1676400"/>
            <a:ext cx="1143000" cy="415498"/>
          </a:xfrm>
          <a:prstGeom prst="rect">
            <a:avLst/>
          </a:prstGeom>
          <a:noFill/>
          <a:ln w="9525">
            <a:noFill/>
            <a:miter lim="800000"/>
            <a:headEnd/>
            <a:tailEnd/>
          </a:ln>
        </p:spPr>
        <p:txBody>
          <a:bodyPr wrap="square">
            <a:prstTxWarp prst="textNoShape">
              <a:avLst/>
            </a:prstTxWarp>
            <a:spAutoFit/>
          </a:bodyPr>
          <a:lstStyle/>
          <a:p>
            <a:r>
              <a:rPr lang="en-US" sz="1050" dirty="0" smtClean="0">
                <a:latin typeface="Calibri" pitchFamily="27" charset="0"/>
              </a:rPr>
              <a:t>Backup &amp; Heavy </a:t>
            </a:r>
            <a:r>
              <a:rPr lang="en-US" sz="1050" dirty="0" err="1" smtClean="0">
                <a:latin typeface="Calibri" pitchFamily="27" charset="0"/>
              </a:rPr>
              <a:t>Maint</a:t>
            </a:r>
            <a:r>
              <a:rPr lang="en-US" sz="1050" dirty="0" smtClean="0">
                <a:latin typeface="Calibri" pitchFamily="27" charset="0"/>
              </a:rPr>
              <a:t>.</a:t>
            </a:r>
            <a:endParaRPr lang="en-US" sz="1050" dirty="0">
              <a:latin typeface="Calibri" pitchFamily="27" charset="0"/>
            </a:endParaRPr>
          </a:p>
        </p:txBody>
      </p:sp>
      <p:sp>
        <p:nvSpPr>
          <p:cNvPr id="15411" name="Rectangle 44"/>
          <p:cNvSpPr>
            <a:spLocks noChangeArrowheads="1"/>
          </p:cNvSpPr>
          <p:nvPr/>
        </p:nvSpPr>
        <p:spPr bwMode="auto">
          <a:xfrm>
            <a:off x="4781550" y="2959100"/>
            <a:ext cx="1009650" cy="276225"/>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413" name="Line 100"/>
          <p:cNvSpPr>
            <a:spLocks noChangeShapeType="1"/>
          </p:cNvSpPr>
          <p:nvPr/>
        </p:nvSpPr>
        <p:spPr bwMode="auto">
          <a:xfrm>
            <a:off x="762000" y="2654300"/>
            <a:ext cx="233363" cy="280988"/>
          </a:xfrm>
          <a:prstGeom prst="line">
            <a:avLst/>
          </a:prstGeom>
          <a:noFill/>
          <a:ln w="9525">
            <a:solidFill>
              <a:schemeClr val="tx1"/>
            </a:solidFill>
            <a:round/>
            <a:headEnd/>
            <a:tailEnd type="triangle" w="sm" len="sm"/>
          </a:ln>
        </p:spPr>
        <p:txBody>
          <a:bodyPr>
            <a:prstTxWarp prst="textNoShape">
              <a:avLst/>
            </a:prstTxWarp>
          </a:bodyPr>
          <a:lstStyle/>
          <a:p>
            <a:endParaRPr lang="en-US" sz="1050"/>
          </a:p>
        </p:txBody>
      </p:sp>
      <p:sp>
        <p:nvSpPr>
          <p:cNvPr id="15414" name="TextBox 124"/>
          <p:cNvSpPr txBox="1">
            <a:spLocks noChangeArrowheads="1"/>
          </p:cNvSpPr>
          <p:nvPr/>
        </p:nvSpPr>
        <p:spPr bwMode="auto">
          <a:xfrm>
            <a:off x="6316663" y="1270000"/>
            <a:ext cx="1720343" cy="253916"/>
          </a:xfrm>
          <a:prstGeom prst="rect">
            <a:avLst/>
          </a:prstGeom>
          <a:noFill/>
          <a:ln w="9525">
            <a:noFill/>
            <a:miter lim="800000"/>
            <a:headEnd/>
            <a:tailEnd/>
          </a:ln>
        </p:spPr>
        <p:txBody>
          <a:bodyPr wrap="none">
            <a:prstTxWarp prst="textNoShape">
              <a:avLst/>
            </a:prstTxWarp>
            <a:spAutoFit/>
          </a:bodyPr>
          <a:lstStyle/>
          <a:p>
            <a:r>
              <a:rPr lang="en-US" sz="1050" dirty="0">
                <a:latin typeface="Calibri" pitchFamily="27" charset="0"/>
              </a:rPr>
              <a:t>Instrument </a:t>
            </a:r>
            <a:r>
              <a:rPr lang="en-US" sz="1050" dirty="0" smtClean="0">
                <a:latin typeface="Calibri" pitchFamily="27" charset="0"/>
              </a:rPr>
              <a:t>Commissioning </a:t>
            </a:r>
            <a:endParaRPr lang="en-US" sz="1050" dirty="0">
              <a:latin typeface="Calibri" pitchFamily="27" charset="0"/>
            </a:endParaRPr>
          </a:p>
        </p:txBody>
      </p:sp>
      <p:cxnSp>
        <p:nvCxnSpPr>
          <p:cNvPr id="15415" name="Straight Arrow Connector 173"/>
          <p:cNvCxnSpPr>
            <a:cxnSpLocks noChangeShapeType="1"/>
          </p:cNvCxnSpPr>
          <p:nvPr/>
        </p:nvCxnSpPr>
        <p:spPr bwMode="auto">
          <a:xfrm rot="10800000" flipV="1">
            <a:off x="7859712" y="2387600"/>
            <a:ext cx="590550" cy="565150"/>
          </a:xfrm>
          <a:prstGeom prst="straightConnector1">
            <a:avLst/>
          </a:prstGeom>
          <a:noFill/>
          <a:ln w="9525">
            <a:solidFill>
              <a:schemeClr val="tx1"/>
            </a:solidFill>
            <a:round/>
            <a:headEnd/>
            <a:tailEnd type="arrow" w="med" len="med"/>
          </a:ln>
        </p:spPr>
      </p:cxnSp>
      <p:sp>
        <p:nvSpPr>
          <p:cNvPr id="15420" name="Rectangle 14"/>
          <p:cNvSpPr>
            <a:spLocks noChangeArrowheads="1"/>
          </p:cNvSpPr>
          <p:nvPr/>
        </p:nvSpPr>
        <p:spPr bwMode="auto">
          <a:xfrm>
            <a:off x="5934075" y="3233738"/>
            <a:ext cx="884238" cy="238125"/>
          </a:xfrm>
          <a:prstGeom prst="rect">
            <a:avLst/>
          </a:prstGeom>
          <a:noFill/>
          <a:ln w="9525">
            <a:solidFill>
              <a:schemeClr val="tx1"/>
            </a:solidFill>
            <a:miter lim="800000"/>
            <a:headEnd/>
            <a:tailEnd/>
          </a:ln>
        </p:spPr>
        <p:txBody>
          <a:bodyPr lIns="0" tIns="0" rIns="0" bIns="0" anchor="ctr">
            <a:prstTxWarp prst="textNoShape">
              <a:avLst/>
            </a:prstTxWarp>
          </a:bodyPr>
          <a:lstStyle/>
          <a:p>
            <a:pPr algn="ctr"/>
            <a:r>
              <a:rPr lang="en-US" sz="1050" b="1">
                <a:latin typeface="Calibri" pitchFamily="27" charset="0"/>
              </a:rPr>
              <a:t>CY13</a:t>
            </a:r>
          </a:p>
        </p:txBody>
      </p:sp>
      <p:sp>
        <p:nvSpPr>
          <p:cNvPr id="15421" name="Rectangle 14"/>
          <p:cNvSpPr>
            <a:spLocks noChangeArrowheads="1"/>
          </p:cNvSpPr>
          <p:nvPr/>
        </p:nvSpPr>
        <p:spPr bwMode="auto">
          <a:xfrm>
            <a:off x="5053013" y="3233738"/>
            <a:ext cx="884237" cy="238125"/>
          </a:xfrm>
          <a:prstGeom prst="rect">
            <a:avLst/>
          </a:prstGeom>
          <a:noFill/>
          <a:ln w="9525">
            <a:solidFill>
              <a:schemeClr val="tx1"/>
            </a:solidFill>
            <a:miter lim="800000"/>
            <a:headEnd/>
            <a:tailEnd/>
          </a:ln>
        </p:spPr>
        <p:txBody>
          <a:bodyPr lIns="0" tIns="0" rIns="0" bIns="0" anchor="ctr">
            <a:prstTxWarp prst="textNoShape">
              <a:avLst/>
            </a:prstTxWarp>
          </a:bodyPr>
          <a:lstStyle/>
          <a:p>
            <a:pPr algn="ctr"/>
            <a:r>
              <a:rPr lang="en-US" sz="1050" b="1">
                <a:latin typeface="Calibri" pitchFamily="27" charset="0"/>
              </a:rPr>
              <a:t>CY12</a:t>
            </a:r>
          </a:p>
        </p:txBody>
      </p:sp>
      <p:sp>
        <p:nvSpPr>
          <p:cNvPr id="15422" name="Rectangle 14"/>
          <p:cNvSpPr>
            <a:spLocks noChangeArrowheads="1"/>
          </p:cNvSpPr>
          <p:nvPr/>
        </p:nvSpPr>
        <p:spPr bwMode="auto">
          <a:xfrm>
            <a:off x="4171950" y="3233738"/>
            <a:ext cx="885825" cy="238125"/>
          </a:xfrm>
          <a:prstGeom prst="rect">
            <a:avLst/>
          </a:prstGeom>
          <a:noFill/>
          <a:ln w="9525">
            <a:solidFill>
              <a:schemeClr val="tx1"/>
            </a:solidFill>
            <a:miter lim="800000"/>
            <a:headEnd/>
            <a:tailEnd/>
          </a:ln>
        </p:spPr>
        <p:txBody>
          <a:bodyPr lIns="0" tIns="0" rIns="0" bIns="0" anchor="ctr">
            <a:prstTxWarp prst="textNoShape">
              <a:avLst/>
            </a:prstTxWarp>
          </a:bodyPr>
          <a:lstStyle/>
          <a:p>
            <a:pPr algn="ctr"/>
            <a:r>
              <a:rPr lang="en-US" sz="1050" b="1">
                <a:latin typeface="Calibri" pitchFamily="27" charset="0"/>
              </a:rPr>
              <a:t>CY11</a:t>
            </a:r>
          </a:p>
        </p:txBody>
      </p:sp>
      <p:sp>
        <p:nvSpPr>
          <p:cNvPr id="15423" name="Rectangle 14"/>
          <p:cNvSpPr>
            <a:spLocks noChangeArrowheads="1"/>
          </p:cNvSpPr>
          <p:nvPr/>
        </p:nvSpPr>
        <p:spPr bwMode="auto">
          <a:xfrm>
            <a:off x="3292475" y="3233738"/>
            <a:ext cx="884238" cy="238125"/>
          </a:xfrm>
          <a:prstGeom prst="rect">
            <a:avLst/>
          </a:prstGeom>
          <a:noFill/>
          <a:ln w="9525">
            <a:solidFill>
              <a:schemeClr val="tx1"/>
            </a:solidFill>
            <a:miter lim="800000"/>
            <a:headEnd/>
            <a:tailEnd/>
          </a:ln>
        </p:spPr>
        <p:txBody>
          <a:bodyPr lIns="0" tIns="0" rIns="0" bIns="0" anchor="ctr">
            <a:prstTxWarp prst="textNoShape">
              <a:avLst/>
            </a:prstTxWarp>
          </a:bodyPr>
          <a:lstStyle/>
          <a:p>
            <a:pPr algn="ctr"/>
            <a:r>
              <a:rPr lang="en-US" sz="1050" b="1">
                <a:latin typeface="Calibri" pitchFamily="27" charset="0"/>
              </a:rPr>
              <a:t>CY10</a:t>
            </a:r>
          </a:p>
        </p:txBody>
      </p:sp>
      <p:sp>
        <p:nvSpPr>
          <p:cNvPr id="15424" name="Rectangle 14"/>
          <p:cNvSpPr>
            <a:spLocks noChangeArrowheads="1"/>
          </p:cNvSpPr>
          <p:nvPr/>
        </p:nvSpPr>
        <p:spPr bwMode="auto">
          <a:xfrm>
            <a:off x="2411413" y="3233738"/>
            <a:ext cx="884237" cy="238125"/>
          </a:xfrm>
          <a:prstGeom prst="rect">
            <a:avLst/>
          </a:prstGeom>
          <a:noFill/>
          <a:ln w="9525">
            <a:solidFill>
              <a:schemeClr val="tx1"/>
            </a:solidFill>
            <a:miter lim="800000"/>
            <a:headEnd/>
            <a:tailEnd/>
          </a:ln>
        </p:spPr>
        <p:txBody>
          <a:bodyPr lIns="0" tIns="0" rIns="0" bIns="0" anchor="ctr">
            <a:prstTxWarp prst="textNoShape">
              <a:avLst/>
            </a:prstTxWarp>
          </a:bodyPr>
          <a:lstStyle/>
          <a:p>
            <a:pPr algn="ctr"/>
            <a:r>
              <a:rPr lang="en-US" sz="1050" b="1">
                <a:latin typeface="Calibri" pitchFamily="27" charset="0"/>
              </a:rPr>
              <a:t>CY09</a:t>
            </a:r>
          </a:p>
        </p:txBody>
      </p:sp>
      <p:sp>
        <p:nvSpPr>
          <p:cNvPr id="15425" name="Rectangle 14"/>
          <p:cNvSpPr>
            <a:spLocks noChangeArrowheads="1"/>
          </p:cNvSpPr>
          <p:nvPr/>
        </p:nvSpPr>
        <p:spPr bwMode="auto">
          <a:xfrm>
            <a:off x="1527175" y="3233738"/>
            <a:ext cx="885825" cy="238125"/>
          </a:xfrm>
          <a:prstGeom prst="rect">
            <a:avLst/>
          </a:prstGeom>
          <a:noFill/>
          <a:ln w="9525">
            <a:solidFill>
              <a:schemeClr val="tx1"/>
            </a:solidFill>
            <a:miter lim="800000"/>
            <a:headEnd/>
            <a:tailEnd/>
          </a:ln>
        </p:spPr>
        <p:txBody>
          <a:bodyPr lIns="0" tIns="0" rIns="0" bIns="0" anchor="ctr">
            <a:prstTxWarp prst="textNoShape">
              <a:avLst/>
            </a:prstTxWarp>
          </a:bodyPr>
          <a:lstStyle/>
          <a:p>
            <a:pPr algn="ctr"/>
            <a:r>
              <a:rPr lang="en-US" sz="1050" b="1">
                <a:latin typeface="Calibri" pitchFamily="27" charset="0"/>
              </a:rPr>
              <a:t>CY08</a:t>
            </a:r>
          </a:p>
        </p:txBody>
      </p:sp>
      <p:sp>
        <p:nvSpPr>
          <p:cNvPr id="15426" name="Rectangle 14"/>
          <p:cNvSpPr>
            <a:spLocks noChangeArrowheads="1"/>
          </p:cNvSpPr>
          <p:nvPr/>
        </p:nvSpPr>
        <p:spPr bwMode="auto">
          <a:xfrm>
            <a:off x="650875" y="3233738"/>
            <a:ext cx="884238" cy="238125"/>
          </a:xfrm>
          <a:prstGeom prst="rect">
            <a:avLst/>
          </a:prstGeom>
          <a:noFill/>
          <a:ln w="9525">
            <a:solidFill>
              <a:schemeClr val="tx1"/>
            </a:solidFill>
            <a:miter lim="800000"/>
            <a:headEnd/>
            <a:tailEnd/>
          </a:ln>
        </p:spPr>
        <p:txBody>
          <a:bodyPr lIns="0" tIns="0" rIns="0" bIns="0" anchor="ctr">
            <a:prstTxWarp prst="textNoShape">
              <a:avLst/>
            </a:prstTxWarp>
          </a:bodyPr>
          <a:lstStyle/>
          <a:p>
            <a:pPr algn="ctr"/>
            <a:r>
              <a:rPr lang="en-US" sz="1050" b="1">
                <a:latin typeface="Calibri" pitchFamily="27" charset="0"/>
              </a:rPr>
              <a:t>CY07</a:t>
            </a:r>
          </a:p>
        </p:txBody>
      </p:sp>
      <p:sp>
        <p:nvSpPr>
          <p:cNvPr id="15427" name="Line 100"/>
          <p:cNvSpPr>
            <a:spLocks noChangeShapeType="1"/>
          </p:cNvSpPr>
          <p:nvPr/>
        </p:nvSpPr>
        <p:spPr bwMode="auto">
          <a:xfrm>
            <a:off x="2279650" y="2655888"/>
            <a:ext cx="104775" cy="285750"/>
          </a:xfrm>
          <a:prstGeom prst="line">
            <a:avLst/>
          </a:prstGeom>
          <a:noFill/>
          <a:ln w="9525">
            <a:solidFill>
              <a:schemeClr val="tx1"/>
            </a:solidFill>
            <a:round/>
            <a:headEnd/>
            <a:tailEnd type="triangle" w="sm" len="sm"/>
          </a:ln>
        </p:spPr>
        <p:txBody>
          <a:bodyPr>
            <a:prstTxWarp prst="textNoShape">
              <a:avLst/>
            </a:prstTxWarp>
          </a:bodyPr>
          <a:lstStyle/>
          <a:p>
            <a:endParaRPr lang="en-US" sz="1050"/>
          </a:p>
        </p:txBody>
      </p:sp>
      <p:sp>
        <p:nvSpPr>
          <p:cNvPr id="15428" name="Line 100"/>
          <p:cNvSpPr>
            <a:spLocks noChangeShapeType="1"/>
          </p:cNvSpPr>
          <p:nvPr/>
        </p:nvSpPr>
        <p:spPr bwMode="auto">
          <a:xfrm>
            <a:off x="1346200" y="2654300"/>
            <a:ext cx="6350" cy="284163"/>
          </a:xfrm>
          <a:prstGeom prst="line">
            <a:avLst/>
          </a:prstGeom>
          <a:noFill/>
          <a:ln w="9525">
            <a:solidFill>
              <a:schemeClr val="tx1"/>
            </a:solidFill>
            <a:round/>
            <a:headEnd/>
            <a:tailEnd type="triangle" w="sm" len="sm"/>
          </a:ln>
        </p:spPr>
        <p:txBody>
          <a:bodyPr>
            <a:prstTxWarp prst="textNoShape">
              <a:avLst/>
            </a:prstTxWarp>
          </a:bodyPr>
          <a:lstStyle/>
          <a:p>
            <a:endParaRPr lang="en-US" sz="1050"/>
          </a:p>
        </p:txBody>
      </p:sp>
      <p:sp>
        <p:nvSpPr>
          <p:cNvPr id="15429" name="Text Box 93"/>
          <p:cNvSpPr txBox="1">
            <a:spLocks noChangeArrowheads="1"/>
          </p:cNvSpPr>
          <p:nvPr/>
        </p:nvSpPr>
        <p:spPr bwMode="auto">
          <a:xfrm>
            <a:off x="271463" y="2316163"/>
            <a:ext cx="885825" cy="415498"/>
          </a:xfrm>
          <a:prstGeom prst="rect">
            <a:avLst/>
          </a:prstGeom>
          <a:noFill/>
          <a:ln w="9525">
            <a:noFill/>
            <a:miter lim="800000"/>
            <a:headEnd/>
            <a:tailEnd/>
          </a:ln>
        </p:spPr>
        <p:txBody>
          <a:bodyPr>
            <a:prstTxWarp prst="textNoShape">
              <a:avLst/>
            </a:prstTxWarp>
            <a:spAutoFit/>
          </a:bodyPr>
          <a:lstStyle/>
          <a:p>
            <a:pPr algn="ctr"/>
            <a:r>
              <a:rPr lang="en-US" sz="1050" dirty="0">
                <a:latin typeface="Calibri" pitchFamily="27" charset="0"/>
              </a:rPr>
              <a:t>Arrival at Dryden</a:t>
            </a:r>
          </a:p>
        </p:txBody>
      </p:sp>
      <p:sp>
        <p:nvSpPr>
          <p:cNvPr id="15430" name="Text Box 93"/>
          <p:cNvSpPr txBox="1">
            <a:spLocks noChangeArrowheads="1"/>
          </p:cNvSpPr>
          <p:nvPr/>
        </p:nvSpPr>
        <p:spPr bwMode="auto">
          <a:xfrm>
            <a:off x="852488" y="2316163"/>
            <a:ext cx="1065212" cy="415498"/>
          </a:xfrm>
          <a:prstGeom prst="rect">
            <a:avLst/>
          </a:prstGeom>
          <a:noFill/>
          <a:ln w="9525">
            <a:noFill/>
            <a:miter lim="800000"/>
            <a:headEnd/>
            <a:tailEnd/>
          </a:ln>
        </p:spPr>
        <p:txBody>
          <a:bodyPr>
            <a:prstTxWarp prst="textNoShape">
              <a:avLst/>
            </a:prstTxWarp>
            <a:spAutoFit/>
          </a:bodyPr>
          <a:lstStyle/>
          <a:p>
            <a:pPr algn="ctr"/>
            <a:r>
              <a:rPr lang="en-US" sz="1050">
                <a:latin typeface="Calibri" pitchFamily="27" charset="0"/>
                <a:ea typeface="Arial" pitchFamily="27" charset="0"/>
                <a:cs typeface="Arial" pitchFamily="27" charset="0"/>
              </a:rPr>
              <a:t>First Door</a:t>
            </a:r>
          </a:p>
          <a:p>
            <a:pPr algn="ctr"/>
            <a:r>
              <a:rPr lang="en-US" sz="1050">
                <a:latin typeface="Calibri" pitchFamily="27" charset="0"/>
                <a:ea typeface="Arial" pitchFamily="27" charset="0"/>
                <a:cs typeface="Arial" pitchFamily="27" charset="0"/>
              </a:rPr>
              <a:t>Closed Flight</a:t>
            </a:r>
          </a:p>
        </p:txBody>
      </p:sp>
      <p:sp>
        <p:nvSpPr>
          <p:cNvPr id="15431" name="Rectangle 44"/>
          <p:cNvSpPr>
            <a:spLocks noChangeArrowheads="1"/>
          </p:cNvSpPr>
          <p:nvPr/>
        </p:nvSpPr>
        <p:spPr bwMode="auto">
          <a:xfrm>
            <a:off x="1019175" y="2951163"/>
            <a:ext cx="328613" cy="282575"/>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432" name="Rectangle 44"/>
          <p:cNvSpPr>
            <a:spLocks noChangeArrowheads="1"/>
          </p:cNvSpPr>
          <p:nvPr/>
        </p:nvSpPr>
        <p:spPr bwMode="auto">
          <a:xfrm>
            <a:off x="1484313" y="2951163"/>
            <a:ext cx="1760537" cy="282575"/>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433" name="Text Box 93"/>
          <p:cNvSpPr txBox="1">
            <a:spLocks noChangeArrowheads="1"/>
          </p:cNvSpPr>
          <p:nvPr/>
        </p:nvSpPr>
        <p:spPr bwMode="auto">
          <a:xfrm>
            <a:off x="1765300" y="2438400"/>
            <a:ext cx="1065213" cy="253916"/>
          </a:xfrm>
          <a:prstGeom prst="rect">
            <a:avLst/>
          </a:prstGeom>
          <a:noFill/>
          <a:ln w="9525">
            <a:noFill/>
            <a:miter lim="800000"/>
            <a:headEnd/>
            <a:tailEnd/>
          </a:ln>
        </p:spPr>
        <p:txBody>
          <a:bodyPr>
            <a:prstTxWarp prst="textNoShape">
              <a:avLst/>
            </a:prstTxWarp>
            <a:spAutoFit/>
          </a:bodyPr>
          <a:lstStyle/>
          <a:p>
            <a:pPr algn="ctr"/>
            <a:r>
              <a:rPr lang="en-US" sz="1050">
                <a:latin typeface="Calibri" pitchFamily="27" charset="0"/>
                <a:ea typeface="Arial" pitchFamily="27" charset="0"/>
                <a:cs typeface="Arial" pitchFamily="27" charset="0"/>
              </a:rPr>
              <a:t>HIPO Line Ops</a:t>
            </a:r>
          </a:p>
        </p:txBody>
      </p:sp>
      <p:sp>
        <p:nvSpPr>
          <p:cNvPr id="15434" name="Line 100"/>
          <p:cNvSpPr>
            <a:spLocks noChangeShapeType="1"/>
          </p:cNvSpPr>
          <p:nvPr/>
        </p:nvSpPr>
        <p:spPr bwMode="auto">
          <a:xfrm>
            <a:off x="3168650" y="2662238"/>
            <a:ext cx="104775" cy="285750"/>
          </a:xfrm>
          <a:prstGeom prst="line">
            <a:avLst/>
          </a:prstGeom>
          <a:noFill/>
          <a:ln w="9525">
            <a:solidFill>
              <a:schemeClr val="tx1"/>
            </a:solidFill>
            <a:round/>
            <a:headEnd/>
            <a:tailEnd type="triangle" w="sm" len="sm"/>
          </a:ln>
        </p:spPr>
        <p:txBody>
          <a:bodyPr>
            <a:prstTxWarp prst="textNoShape">
              <a:avLst/>
            </a:prstTxWarp>
          </a:bodyPr>
          <a:lstStyle/>
          <a:p>
            <a:endParaRPr lang="en-US" sz="1050"/>
          </a:p>
        </p:txBody>
      </p:sp>
      <p:sp>
        <p:nvSpPr>
          <p:cNvPr id="15435" name="Text Box 93"/>
          <p:cNvSpPr txBox="1">
            <a:spLocks noChangeArrowheads="1"/>
          </p:cNvSpPr>
          <p:nvPr/>
        </p:nvSpPr>
        <p:spPr bwMode="auto">
          <a:xfrm>
            <a:off x="2660650" y="2316163"/>
            <a:ext cx="1065213" cy="415498"/>
          </a:xfrm>
          <a:prstGeom prst="rect">
            <a:avLst/>
          </a:prstGeom>
          <a:noFill/>
          <a:ln w="9525">
            <a:noFill/>
            <a:miter lim="800000"/>
            <a:headEnd/>
            <a:tailEnd/>
          </a:ln>
        </p:spPr>
        <p:txBody>
          <a:bodyPr>
            <a:prstTxWarp prst="textNoShape">
              <a:avLst/>
            </a:prstTxWarp>
            <a:spAutoFit/>
          </a:bodyPr>
          <a:lstStyle/>
          <a:p>
            <a:pPr algn="ctr"/>
            <a:r>
              <a:rPr lang="en-US" sz="1050">
                <a:latin typeface="Calibri" pitchFamily="27" charset="0"/>
                <a:ea typeface="Arial" pitchFamily="27" charset="0"/>
                <a:cs typeface="Arial" pitchFamily="27" charset="0"/>
              </a:rPr>
              <a:t>Door open</a:t>
            </a:r>
          </a:p>
          <a:p>
            <a:pPr algn="ctr"/>
            <a:r>
              <a:rPr lang="en-US" sz="1050">
                <a:latin typeface="Calibri" pitchFamily="27" charset="0"/>
                <a:ea typeface="Arial" pitchFamily="27" charset="0"/>
                <a:cs typeface="Arial" pitchFamily="27" charset="0"/>
              </a:rPr>
              <a:t>Flight</a:t>
            </a:r>
          </a:p>
        </p:txBody>
      </p:sp>
      <p:sp>
        <p:nvSpPr>
          <p:cNvPr id="15436" name="Rectangle 44"/>
          <p:cNvSpPr>
            <a:spLocks noChangeArrowheads="1"/>
          </p:cNvSpPr>
          <p:nvPr/>
        </p:nvSpPr>
        <p:spPr bwMode="auto">
          <a:xfrm>
            <a:off x="3368675" y="2957513"/>
            <a:ext cx="142875" cy="276225"/>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sp>
        <p:nvSpPr>
          <p:cNvPr id="15437" name="Rectangle 44"/>
          <p:cNvSpPr>
            <a:spLocks noChangeArrowheads="1"/>
          </p:cNvSpPr>
          <p:nvPr/>
        </p:nvSpPr>
        <p:spPr bwMode="auto">
          <a:xfrm>
            <a:off x="3281363" y="2955925"/>
            <a:ext cx="46037" cy="276225"/>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a:p>
            <a:endParaRPr lang="en-US" sz="1050">
              <a:latin typeface="Calibri" pitchFamily="27" charset="0"/>
            </a:endParaRPr>
          </a:p>
          <a:p>
            <a:endParaRPr lang="en-US" sz="1050">
              <a:latin typeface="Calibri" pitchFamily="27" charset="0"/>
            </a:endParaRPr>
          </a:p>
          <a:p>
            <a:endParaRPr lang="en-US" sz="1050">
              <a:latin typeface="Calibri" pitchFamily="27" charset="0"/>
            </a:endParaRPr>
          </a:p>
        </p:txBody>
      </p:sp>
      <p:sp>
        <p:nvSpPr>
          <p:cNvPr id="15438" name="Text Box 93"/>
          <p:cNvSpPr txBox="1">
            <a:spLocks noChangeArrowheads="1"/>
          </p:cNvSpPr>
          <p:nvPr/>
        </p:nvSpPr>
        <p:spPr bwMode="auto">
          <a:xfrm>
            <a:off x="2668588" y="1828800"/>
            <a:ext cx="1065212" cy="415498"/>
          </a:xfrm>
          <a:prstGeom prst="rect">
            <a:avLst/>
          </a:prstGeom>
          <a:noFill/>
          <a:ln w="9525">
            <a:noFill/>
            <a:miter lim="800000"/>
            <a:headEnd/>
            <a:tailEnd/>
          </a:ln>
        </p:spPr>
        <p:txBody>
          <a:bodyPr>
            <a:prstTxWarp prst="textNoShape">
              <a:avLst/>
            </a:prstTxWarp>
            <a:spAutoFit/>
          </a:bodyPr>
          <a:lstStyle/>
          <a:p>
            <a:pPr algn="ctr"/>
            <a:r>
              <a:rPr lang="en-US" sz="1050" dirty="0">
                <a:latin typeface="Calibri" pitchFamily="27" charset="0"/>
                <a:ea typeface="Arial" pitchFamily="27" charset="0"/>
                <a:cs typeface="Arial" pitchFamily="27" charset="0"/>
              </a:rPr>
              <a:t>First In-Flight</a:t>
            </a:r>
          </a:p>
          <a:p>
            <a:pPr algn="ctr"/>
            <a:r>
              <a:rPr lang="en-US" sz="1050" dirty="0">
                <a:latin typeface="Calibri" pitchFamily="27" charset="0"/>
                <a:ea typeface="Arial" pitchFamily="27" charset="0"/>
                <a:cs typeface="Arial" pitchFamily="27" charset="0"/>
              </a:rPr>
              <a:t>Light</a:t>
            </a:r>
          </a:p>
        </p:txBody>
      </p:sp>
      <p:sp>
        <p:nvSpPr>
          <p:cNvPr id="15439" name="Rectangle 44"/>
          <p:cNvSpPr>
            <a:spLocks noChangeArrowheads="1"/>
          </p:cNvSpPr>
          <p:nvPr/>
        </p:nvSpPr>
        <p:spPr bwMode="auto">
          <a:xfrm>
            <a:off x="4098925" y="2954338"/>
            <a:ext cx="161925" cy="276225"/>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sp>
        <p:nvSpPr>
          <p:cNvPr id="15440" name="Rectangle 44"/>
          <p:cNvSpPr>
            <a:spLocks noChangeArrowheads="1"/>
          </p:cNvSpPr>
          <p:nvPr/>
        </p:nvSpPr>
        <p:spPr bwMode="auto">
          <a:xfrm>
            <a:off x="4537075" y="2957513"/>
            <a:ext cx="93663" cy="276225"/>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sp>
        <p:nvSpPr>
          <p:cNvPr id="15441" name="Rectangle 44"/>
          <p:cNvSpPr>
            <a:spLocks noChangeArrowheads="1"/>
          </p:cNvSpPr>
          <p:nvPr/>
        </p:nvSpPr>
        <p:spPr bwMode="auto">
          <a:xfrm>
            <a:off x="4813300" y="2949575"/>
            <a:ext cx="215900" cy="285750"/>
          </a:xfrm>
          <a:prstGeom prst="rect">
            <a:avLst/>
          </a:prstGeom>
          <a:solidFill>
            <a:srgbClr val="00FFFF"/>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442" name="Rectangle 37"/>
          <p:cNvSpPr>
            <a:spLocks noChangeArrowheads="1"/>
          </p:cNvSpPr>
          <p:nvPr/>
        </p:nvSpPr>
        <p:spPr bwMode="auto">
          <a:xfrm>
            <a:off x="1492250" y="3480134"/>
            <a:ext cx="3270568" cy="241455"/>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sz="1050">
                <a:latin typeface="Calibri" pitchFamily="27" charset="0"/>
              </a:rPr>
              <a:t>2</a:t>
            </a:r>
          </a:p>
        </p:txBody>
      </p:sp>
      <p:sp>
        <p:nvSpPr>
          <p:cNvPr id="15443" name="Rectangle 37"/>
          <p:cNvSpPr>
            <a:spLocks noChangeArrowheads="1"/>
          </p:cNvSpPr>
          <p:nvPr/>
        </p:nvSpPr>
        <p:spPr bwMode="auto">
          <a:xfrm>
            <a:off x="1014413" y="3471863"/>
            <a:ext cx="498475" cy="261937"/>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sz="1050">
                <a:latin typeface="Calibri" pitchFamily="27" charset="0"/>
              </a:rPr>
              <a:t>1</a:t>
            </a:r>
          </a:p>
        </p:txBody>
      </p:sp>
      <p:sp>
        <p:nvSpPr>
          <p:cNvPr id="15444" name="Line 105"/>
          <p:cNvSpPr>
            <a:spLocks noChangeShapeType="1"/>
          </p:cNvSpPr>
          <p:nvPr/>
        </p:nvSpPr>
        <p:spPr bwMode="auto">
          <a:xfrm flipH="1">
            <a:off x="4040188" y="3248025"/>
            <a:ext cx="11112" cy="477838"/>
          </a:xfrm>
          <a:prstGeom prst="line">
            <a:avLst/>
          </a:prstGeom>
          <a:noFill/>
          <a:ln w="9525">
            <a:solidFill>
              <a:schemeClr val="tx1"/>
            </a:solidFill>
            <a:prstDash val="dashDot"/>
            <a:round/>
            <a:headEnd/>
            <a:tailEnd/>
          </a:ln>
        </p:spPr>
        <p:txBody>
          <a:bodyPr wrap="none" anchor="ctr">
            <a:prstTxWarp prst="textNoShape">
              <a:avLst/>
            </a:prstTxWarp>
          </a:bodyPr>
          <a:lstStyle/>
          <a:p>
            <a:endParaRPr lang="en-US" sz="1050"/>
          </a:p>
        </p:txBody>
      </p:sp>
      <p:cxnSp>
        <p:nvCxnSpPr>
          <p:cNvPr id="15445" name="Straight Arrow Connector 173"/>
          <p:cNvCxnSpPr>
            <a:cxnSpLocks noChangeShapeType="1"/>
          </p:cNvCxnSpPr>
          <p:nvPr/>
        </p:nvCxnSpPr>
        <p:spPr bwMode="auto">
          <a:xfrm flipH="1">
            <a:off x="7177089" y="2133600"/>
            <a:ext cx="671511" cy="820738"/>
          </a:xfrm>
          <a:prstGeom prst="straightConnector1">
            <a:avLst/>
          </a:prstGeom>
          <a:noFill/>
          <a:ln w="9525">
            <a:solidFill>
              <a:schemeClr val="tx1"/>
            </a:solidFill>
            <a:round/>
            <a:headEnd/>
            <a:tailEnd type="arrow" w="med" len="med"/>
          </a:ln>
        </p:spPr>
      </p:cxnSp>
      <p:sp>
        <p:nvSpPr>
          <p:cNvPr id="15446" name="TextBox 126"/>
          <p:cNvSpPr txBox="1">
            <a:spLocks noChangeArrowheads="1"/>
          </p:cNvSpPr>
          <p:nvPr/>
        </p:nvSpPr>
        <p:spPr bwMode="auto">
          <a:xfrm>
            <a:off x="7250113" y="1601788"/>
            <a:ext cx="492443" cy="253916"/>
          </a:xfrm>
          <a:prstGeom prst="rect">
            <a:avLst/>
          </a:prstGeom>
          <a:noFill/>
          <a:ln w="9525">
            <a:noFill/>
            <a:miter lim="800000"/>
            <a:headEnd/>
            <a:tailEnd/>
          </a:ln>
        </p:spPr>
        <p:txBody>
          <a:bodyPr wrap="none">
            <a:prstTxWarp prst="textNoShape">
              <a:avLst/>
            </a:prstTxWarp>
            <a:spAutoFit/>
          </a:bodyPr>
          <a:lstStyle/>
          <a:p>
            <a:r>
              <a:rPr lang="en-US" sz="1050">
                <a:latin typeface="Calibri" pitchFamily="27" charset="0"/>
              </a:rPr>
              <a:t>Inst 2</a:t>
            </a:r>
          </a:p>
        </p:txBody>
      </p:sp>
      <p:sp>
        <p:nvSpPr>
          <p:cNvPr id="15447" name="TextBox 126"/>
          <p:cNvSpPr txBox="1">
            <a:spLocks noChangeArrowheads="1"/>
          </p:cNvSpPr>
          <p:nvPr/>
        </p:nvSpPr>
        <p:spPr bwMode="auto">
          <a:xfrm>
            <a:off x="7239000" y="1447800"/>
            <a:ext cx="492443" cy="253916"/>
          </a:xfrm>
          <a:prstGeom prst="rect">
            <a:avLst/>
          </a:prstGeom>
          <a:noFill/>
          <a:ln w="9525">
            <a:noFill/>
            <a:miter lim="800000"/>
            <a:headEnd/>
            <a:tailEnd/>
          </a:ln>
        </p:spPr>
        <p:txBody>
          <a:bodyPr wrap="none">
            <a:prstTxWarp prst="textNoShape">
              <a:avLst/>
            </a:prstTxWarp>
            <a:spAutoFit/>
          </a:bodyPr>
          <a:lstStyle/>
          <a:p>
            <a:r>
              <a:rPr lang="en-US" sz="1050" dirty="0">
                <a:latin typeface="Calibri" pitchFamily="27" charset="0"/>
              </a:rPr>
              <a:t>Inst 1</a:t>
            </a:r>
          </a:p>
        </p:txBody>
      </p:sp>
      <p:sp>
        <p:nvSpPr>
          <p:cNvPr id="15448" name="Rectangle 44"/>
          <p:cNvSpPr>
            <a:spLocks noChangeArrowheads="1"/>
          </p:cNvSpPr>
          <p:nvPr/>
        </p:nvSpPr>
        <p:spPr bwMode="auto">
          <a:xfrm>
            <a:off x="5942013" y="2954338"/>
            <a:ext cx="77787" cy="282575"/>
          </a:xfrm>
          <a:prstGeom prst="rect">
            <a:avLst/>
          </a:prstGeom>
          <a:solidFill>
            <a:srgbClr val="00FFFF"/>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cxnSp>
        <p:nvCxnSpPr>
          <p:cNvPr id="15449" name="Straight Arrow Connector 177"/>
          <p:cNvCxnSpPr>
            <a:cxnSpLocks noChangeShapeType="1"/>
          </p:cNvCxnSpPr>
          <p:nvPr/>
        </p:nvCxnSpPr>
        <p:spPr bwMode="auto">
          <a:xfrm rot="10800000" flipV="1">
            <a:off x="7526337" y="2217738"/>
            <a:ext cx="931863" cy="722312"/>
          </a:xfrm>
          <a:prstGeom prst="straightConnector1">
            <a:avLst/>
          </a:prstGeom>
          <a:noFill/>
          <a:ln w="9525">
            <a:solidFill>
              <a:schemeClr val="tx1"/>
            </a:solidFill>
            <a:round/>
            <a:headEnd/>
            <a:tailEnd type="arrow" w="med" len="med"/>
          </a:ln>
        </p:spPr>
      </p:cxnSp>
      <p:sp>
        <p:nvSpPr>
          <p:cNvPr id="15450" name="TextBox 137"/>
          <p:cNvSpPr txBox="1">
            <a:spLocks noChangeArrowheads="1"/>
          </p:cNvSpPr>
          <p:nvPr/>
        </p:nvSpPr>
        <p:spPr bwMode="auto">
          <a:xfrm>
            <a:off x="3321050" y="6056313"/>
            <a:ext cx="1441420" cy="253916"/>
          </a:xfrm>
          <a:prstGeom prst="rect">
            <a:avLst/>
          </a:prstGeom>
          <a:noFill/>
          <a:ln w="9525">
            <a:noFill/>
            <a:miter lim="800000"/>
            <a:headEnd/>
            <a:tailEnd/>
          </a:ln>
        </p:spPr>
        <p:txBody>
          <a:bodyPr wrap="none">
            <a:prstTxWarp prst="textNoShape">
              <a:avLst/>
            </a:prstTxWarp>
            <a:spAutoFit/>
          </a:bodyPr>
          <a:lstStyle/>
          <a:p>
            <a:r>
              <a:rPr lang="en-US" sz="1050">
                <a:latin typeface="Calibri" pitchFamily="27" charset="0"/>
              </a:rPr>
              <a:t>Observatory Upgrades</a:t>
            </a:r>
          </a:p>
        </p:txBody>
      </p:sp>
      <p:sp>
        <p:nvSpPr>
          <p:cNvPr id="15451" name="Rectangle 44"/>
          <p:cNvSpPr>
            <a:spLocks noChangeArrowheads="1"/>
          </p:cNvSpPr>
          <p:nvPr/>
        </p:nvSpPr>
        <p:spPr bwMode="auto">
          <a:xfrm>
            <a:off x="4743450" y="6134100"/>
            <a:ext cx="444500" cy="69850"/>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050">
              <a:latin typeface="Calibri" pitchFamily="27" charset="0"/>
            </a:endParaRPr>
          </a:p>
        </p:txBody>
      </p:sp>
      <p:grpSp>
        <p:nvGrpSpPr>
          <p:cNvPr id="3" name="Group 146"/>
          <p:cNvGrpSpPr>
            <a:grpSpLocks/>
          </p:cNvGrpSpPr>
          <p:nvPr/>
        </p:nvGrpSpPr>
        <p:grpSpPr bwMode="auto">
          <a:xfrm>
            <a:off x="4350370" y="917575"/>
            <a:ext cx="1288430" cy="1139825"/>
            <a:chOff x="4690171" y="983221"/>
            <a:chExt cx="1288430" cy="1139267"/>
          </a:xfrm>
        </p:grpSpPr>
        <p:sp>
          <p:nvSpPr>
            <p:cNvPr id="141" name="Down Arrow 140"/>
            <p:cNvSpPr>
              <a:spLocks noChangeArrowheads="1"/>
            </p:cNvSpPr>
            <p:nvPr/>
          </p:nvSpPr>
          <p:spPr bwMode="auto">
            <a:xfrm>
              <a:off x="5082283" y="1298979"/>
              <a:ext cx="530225" cy="823509"/>
            </a:xfrm>
            <a:prstGeom prst="downArrow">
              <a:avLst>
                <a:gd name="adj1" fmla="val 50000"/>
                <a:gd name="adj2" fmla="val 49995"/>
              </a:avLst>
            </a:prstGeom>
            <a:gradFill rotWithShape="1">
              <a:gsLst>
                <a:gs pos="0">
                  <a:srgbClr val="85FFDB"/>
                </a:gs>
                <a:gs pos="100000">
                  <a:srgbClr val="00EBA8"/>
                </a:gs>
              </a:gsLst>
              <a:lin ang="5400000"/>
            </a:gradFill>
            <a:ln w="9525">
              <a:solidFill>
                <a:srgbClr val="00CC98"/>
              </a:solidFill>
              <a:miter lim="800000"/>
              <a:headEnd/>
              <a:tailEnd/>
            </a:ln>
            <a:effectLst>
              <a:outerShdw dist="23000" dir="5400000" rotWithShape="0">
                <a:srgbClr val="808080">
                  <a:alpha val="34998"/>
                </a:srgbClr>
              </a:outerShdw>
            </a:effectLst>
          </p:spPr>
          <p:txBody>
            <a:bodyPr>
              <a:prstTxWarp prst="textNoShape">
                <a:avLst/>
              </a:prstTxWarp>
            </a:bodyPr>
            <a:lstStyle/>
            <a:p>
              <a:pPr fontAlgn="auto">
                <a:spcBef>
                  <a:spcPts val="0"/>
                </a:spcBef>
                <a:spcAft>
                  <a:spcPts val="0"/>
                </a:spcAft>
                <a:defRPr/>
              </a:pPr>
              <a:endParaRPr lang="en-US" sz="1600">
                <a:solidFill>
                  <a:schemeClr val="tx1"/>
                </a:solidFill>
                <a:latin typeface="Arial" pitchFamily="-106" charset="0"/>
                <a:ea typeface="ＭＳ Ｐゴシック" pitchFamily="-106" charset="-128"/>
                <a:cs typeface="ＭＳ Ｐゴシック" pitchFamily="-106" charset="-128"/>
              </a:endParaRPr>
            </a:p>
          </p:txBody>
        </p:sp>
        <p:sp>
          <p:nvSpPr>
            <p:cNvPr id="15510" name="TextBox 76"/>
            <p:cNvSpPr txBox="1">
              <a:spLocks noChangeArrowheads="1"/>
            </p:cNvSpPr>
            <p:nvPr/>
          </p:nvSpPr>
          <p:spPr bwMode="auto">
            <a:xfrm>
              <a:off x="4690171" y="983221"/>
              <a:ext cx="1288430" cy="338388"/>
            </a:xfrm>
            <a:prstGeom prst="rect">
              <a:avLst/>
            </a:prstGeom>
            <a:noFill/>
            <a:ln w="9525">
              <a:noFill/>
              <a:miter lim="800000"/>
              <a:headEnd/>
              <a:tailEnd/>
            </a:ln>
          </p:spPr>
          <p:txBody>
            <a:bodyPr wrap="none">
              <a:prstTxWarp prst="textNoShape">
                <a:avLst/>
              </a:prstTxWarp>
              <a:spAutoFit/>
            </a:bodyPr>
            <a:lstStyle/>
            <a:p>
              <a:r>
                <a:rPr lang="en-US" sz="1600" dirty="0">
                  <a:solidFill>
                    <a:schemeClr val="tx1"/>
                  </a:solidFill>
                  <a:latin typeface="Calibri" pitchFamily="27" charset="0"/>
                </a:rPr>
                <a:t>We are here!</a:t>
              </a:r>
            </a:p>
          </p:txBody>
        </p:sp>
      </p:grpSp>
      <p:sp>
        <p:nvSpPr>
          <p:cNvPr id="145" name="Left Brace 144"/>
          <p:cNvSpPr/>
          <p:nvPr/>
        </p:nvSpPr>
        <p:spPr>
          <a:xfrm>
            <a:off x="2679700" y="4497388"/>
            <a:ext cx="825500" cy="2054225"/>
          </a:xfrm>
          <a:prstGeom prst="leftBrace">
            <a:avLst>
              <a:gd name="adj1" fmla="val 8333"/>
              <a:gd name="adj2" fmla="val 50515"/>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fontAlgn="auto">
              <a:spcBef>
                <a:spcPts val="0"/>
              </a:spcBef>
              <a:spcAft>
                <a:spcPts val="0"/>
              </a:spcAft>
              <a:defRPr/>
            </a:pPr>
            <a:endParaRPr lang="en-US" sz="1050">
              <a:ea typeface="ＭＳ Ｐゴシック" pitchFamily="-106" charset="-128"/>
              <a:cs typeface="ＭＳ Ｐゴシック" pitchFamily="-106" charset="-128"/>
            </a:endParaRPr>
          </a:p>
        </p:txBody>
      </p:sp>
      <p:sp>
        <p:nvSpPr>
          <p:cNvPr id="15454" name="TextBox 146"/>
          <p:cNvSpPr txBox="1">
            <a:spLocks noChangeArrowheads="1"/>
          </p:cNvSpPr>
          <p:nvPr/>
        </p:nvSpPr>
        <p:spPr bwMode="auto">
          <a:xfrm>
            <a:off x="1512888" y="5170488"/>
            <a:ext cx="774571" cy="577081"/>
          </a:xfrm>
          <a:prstGeom prst="rect">
            <a:avLst/>
          </a:prstGeom>
          <a:noFill/>
          <a:ln w="9525">
            <a:noFill/>
            <a:miter lim="800000"/>
            <a:headEnd/>
            <a:tailEnd/>
          </a:ln>
        </p:spPr>
        <p:txBody>
          <a:bodyPr wrap="none">
            <a:prstTxWarp prst="textNoShape">
              <a:avLst/>
            </a:prstTxWarp>
            <a:spAutoFit/>
          </a:bodyPr>
          <a:lstStyle/>
          <a:p>
            <a:r>
              <a:rPr lang="en-US" sz="1050">
                <a:latin typeface="Calibri" pitchFamily="27" charset="0"/>
              </a:rPr>
              <a:t>Segment 3</a:t>
            </a:r>
          </a:p>
          <a:p>
            <a:r>
              <a:rPr lang="en-US" sz="1050">
                <a:latin typeface="Calibri" pitchFamily="27" charset="0"/>
              </a:rPr>
              <a:t>Downtime</a:t>
            </a:r>
          </a:p>
          <a:p>
            <a:r>
              <a:rPr lang="en-US" sz="1050">
                <a:latin typeface="Calibri" pitchFamily="27" charset="0"/>
              </a:rPr>
              <a:t>Elements</a:t>
            </a:r>
          </a:p>
        </p:txBody>
      </p:sp>
      <p:sp>
        <p:nvSpPr>
          <p:cNvPr id="14435" name="Rectangle 66"/>
          <p:cNvSpPr>
            <a:spLocks noChangeArrowheads="1"/>
          </p:cNvSpPr>
          <p:nvPr/>
        </p:nvSpPr>
        <p:spPr bwMode="auto">
          <a:xfrm>
            <a:off x="5497124" y="3860800"/>
            <a:ext cx="658813" cy="339725"/>
          </a:xfrm>
          <a:prstGeom prst="rect">
            <a:avLst/>
          </a:prstGeom>
          <a:noFill/>
          <a:ln w="9525">
            <a:noFill/>
            <a:miter lim="800000"/>
            <a:headEnd/>
            <a:tailEnd/>
          </a:ln>
        </p:spPr>
        <p:txBody>
          <a:bodyPr lIns="0" tIns="0" rIns="0" bIns="0" anchor="ctr">
            <a:prstTxWarp prst="textNoShape">
              <a:avLst/>
            </a:prstTxWarp>
          </a:bodyPr>
          <a:lstStyle/>
          <a:p>
            <a:pPr algn="ctr" fontAlgn="auto">
              <a:spcBef>
                <a:spcPts val="0"/>
              </a:spcBef>
              <a:spcAft>
                <a:spcPts val="0"/>
              </a:spcAft>
              <a:defRPr/>
            </a:pPr>
            <a:r>
              <a:rPr lang="en-US" sz="1050" b="1" dirty="0">
                <a:latin typeface="Calibri" pitchFamily="-107" charset="0"/>
                <a:ea typeface="ヒラギノ角ゴ Pro W3" charset="-128"/>
                <a:cs typeface="ヒラギノ角ゴ Pro W3" charset="-128"/>
              </a:rPr>
              <a:t>FOC</a:t>
            </a:r>
          </a:p>
        </p:txBody>
      </p:sp>
      <p:sp>
        <p:nvSpPr>
          <p:cNvPr id="15456" name="Rectangle 44"/>
          <p:cNvSpPr>
            <a:spLocks noChangeArrowheads="1"/>
          </p:cNvSpPr>
          <p:nvPr/>
        </p:nvSpPr>
        <p:spPr bwMode="auto">
          <a:xfrm>
            <a:off x="3565525" y="2954338"/>
            <a:ext cx="53975" cy="276225"/>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a:p>
            <a:endParaRPr lang="en-US" sz="1050">
              <a:latin typeface="Calibri" pitchFamily="27" charset="0"/>
            </a:endParaRPr>
          </a:p>
        </p:txBody>
      </p:sp>
      <p:sp>
        <p:nvSpPr>
          <p:cNvPr id="15457" name="Rectangle 44"/>
          <p:cNvSpPr>
            <a:spLocks noChangeArrowheads="1"/>
          </p:cNvSpPr>
          <p:nvPr/>
        </p:nvSpPr>
        <p:spPr bwMode="auto">
          <a:xfrm>
            <a:off x="3652838" y="2951163"/>
            <a:ext cx="46037" cy="276225"/>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a:p>
            <a:endParaRPr lang="en-US" sz="1050">
              <a:latin typeface="Calibri" pitchFamily="27" charset="0"/>
            </a:endParaRPr>
          </a:p>
        </p:txBody>
      </p:sp>
      <p:grpSp>
        <p:nvGrpSpPr>
          <p:cNvPr id="4" name="Group 169"/>
          <p:cNvGrpSpPr>
            <a:grpSpLocks/>
          </p:cNvGrpSpPr>
          <p:nvPr/>
        </p:nvGrpSpPr>
        <p:grpSpPr bwMode="auto">
          <a:xfrm>
            <a:off x="7470775" y="2955925"/>
            <a:ext cx="92075" cy="276225"/>
            <a:chOff x="6146800" y="2344738"/>
            <a:chExt cx="92075" cy="276225"/>
          </a:xfrm>
        </p:grpSpPr>
        <p:sp>
          <p:nvSpPr>
            <p:cNvPr id="15507" name="Rectangle 44"/>
            <p:cNvSpPr>
              <a:spLocks noChangeArrowheads="1"/>
            </p:cNvSpPr>
            <p:nvPr/>
          </p:nvSpPr>
          <p:spPr bwMode="auto">
            <a:xfrm>
              <a:off x="6181726" y="2346325"/>
              <a:ext cx="57149" cy="273050"/>
            </a:xfrm>
            <a:prstGeom prst="rect">
              <a:avLst/>
            </a:prstGeom>
            <a:solidFill>
              <a:srgbClr val="00FFFF"/>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sp>
          <p:nvSpPr>
            <p:cNvPr id="15508" name="Rectangle 44"/>
            <p:cNvSpPr>
              <a:spLocks noChangeArrowheads="1"/>
            </p:cNvSpPr>
            <p:nvPr/>
          </p:nvSpPr>
          <p:spPr bwMode="auto">
            <a:xfrm>
              <a:off x="6146800" y="2344738"/>
              <a:ext cx="63500" cy="276225"/>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grpSp>
      <p:grpSp>
        <p:nvGrpSpPr>
          <p:cNvPr id="5" name="Group 170"/>
          <p:cNvGrpSpPr>
            <a:grpSpLocks/>
          </p:cNvGrpSpPr>
          <p:nvPr/>
        </p:nvGrpSpPr>
        <p:grpSpPr bwMode="auto">
          <a:xfrm>
            <a:off x="6013450" y="2959100"/>
            <a:ext cx="92075" cy="276225"/>
            <a:chOff x="6146800" y="2344738"/>
            <a:chExt cx="92075" cy="276225"/>
          </a:xfrm>
        </p:grpSpPr>
        <p:sp>
          <p:nvSpPr>
            <p:cNvPr id="15505" name="Rectangle 44"/>
            <p:cNvSpPr>
              <a:spLocks noChangeArrowheads="1"/>
            </p:cNvSpPr>
            <p:nvPr/>
          </p:nvSpPr>
          <p:spPr bwMode="auto">
            <a:xfrm>
              <a:off x="6181726" y="2346325"/>
              <a:ext cx="57149" cy="273050"/>
            </a:xfrm>
            <a:prstGeom prst="rect">
              <a:avLst/>
            </a:prstGeom>
            <a:solidFill>
              <a:srgbClr val="00FFFF"/>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sp>
          <p:nvSpPr>
            <p:cNvPr id="15506" name="Rectangle 44"/>
            <p:cNvSpPr>
              <a:spLocks noChangeArrowheads="1"/>
            </p:cNvSpPr>
            <p:nvPr/>
          </p:nvSpPr>
          <p:spPr bwMode="auto">
            <a:xfrm>
              <a:off x="6146800" y="2344738"/>
              <a:ext cx="63500" cy="276225"/>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grpSp>
      <p:grpSp>
        <p:nvGrpSpPr>
          <p:cNvPr id="6" name="Group 173"/>
          <p:cNvGrpSpPr>
            <a:grpSpLocks/>
          </p:cNvGrpSpPr>
          <p:nvPr/>
        </p:nvGrpSpPr>
        <p:grpSpPr bwMode="auto">
          <a:xfrm>
            <a:off x="6410325" y="2955925"/>
            <a:ext cx="92075" cy="276225"/>
            <a:chOff x="6146800" y="2344738"/>
            <a:chExt cx="92075" cy="276225"/>
          </a:xfrm>
        </p:grpSpPr>
        <p:sp>
          <p:nvSpPr>
            <p:cNvPr id="15503" name="Rectangle 44"/>
            <p:cNvSpPr>
              <a:spLocks noChangeArrowheads="1"/>
            </p:cNvSpPr>
            <p:nvPr/>
          </p:nvSpPr>
          <p:spPr bwMode="auto">
            <a:xfrm>
              <a:off x="6181726" y="2346325"/>
              <a:ext cx="57149" cy="273050"/>
            </a:xfrm>
            <a:prstGeom prst="rect">
              <a:avLst/>
            </a:prstGeom>
            <a:solidFill>
              <a:srgbClr val="00FFFF"/>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sp>
          <p:nvSpPr>
            <p:cNvPr id="15504" name="Rectangle 44"/>
            <p:cNvSpPr>
              <a:spLocks noChangeArrowheads="1"/>
            </p:cNvSpPr>
            <p:nvPr/>
          </p:nvSpPr>
          <p:spPr bwMode="auto">
            <a:xfrm>
              <a:off x="6146800" y="2344738"/>
              <a:ext cx="63500" cy="276225"/>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grpSp>
      <p:grpSp>
        <p:nvGrpSpPr>
          <p:cNvPr id="7" name="Group 176"/>
          <p:cNvGrpSpPr>
            <a:grpSpLocks/>
          </p:cNvGrpSpPr>
          <p:nvPr/>
        </p:nvGrpSpPr>
        <p:grpSpPr bwMode="auto">
          <a:xfrm>
            <a:off x="6734175" y="2955925"/>
            <a:ext cx="92075" cy="276225"/>
            <a:chOff x="6146800" y="2344738"/>
            <a:chExt cx="92075" cy="276225"/>
          </a:xfrm>
        </p:grpSpPr>
        <p:sp>
          <p:nvSpPr>
            <p:cNvPr id="15501" name="Rectangle 44"/>
            <p:cNvSpPr>
              <a:spLocks noChangeArrowheads="1"/>
            </p:cNvSpPr>
            <p:nvPr/>
          </p:nvSpPr>
          <p:spPr bwMode="auto">
            <a:xfrm>
              <a:off x="6181726" y="2346325"/>
              <a:ext cx="57149" cy="273050"/>
            </a:xfrm>
            <a:prstGeom prst="rect">
              <a:avLst/>
            </a:prstGeom>
            <a:solidFill>
              <a:srgbClr val="00FFFF"/>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sp>
          <p:nvSpPr>
            <p:cNvPr id="15502" name="Rectangle 44"/>
            <p:cNvSpPr>
              <a:spLocks noChangeArrowheads="1"/>
            </p:cNvSpPr>
            <p:nvPr/>
          </p:nvSpPr>
          <p:spPr bwMode="auto">
            <a:xfrm>
              <a:off x="6146800" y="2344738"/>
              <a:ext cx="63500" cy="276225"/>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grpSp>
      <p:sp>
        <p:nvSpPr>
          <p:cNvPr id="15464" name="Rectangle 44"/>
          <p:cNvSpPr>
            <a:spLocks noChangeArrowheads="1"/>
          </p:cNvSpPr>
          <p:nvPr/>
        </p:nvSpPr>
        <p:spPr bwMode="auto">
          <a:xfrm>
            <a:off x="7092950" y="2957513"/>
            <a:ext cx="57150" cy="273050"/>
          </a:xfrm>
          <a:prstGeom prst="rect">
            <a:avLst/>
          </a:prstGeom>
          <a:solidFill>
            <a:srgbClr val="00FFFF"/>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sp>
        <p:nvSpPr>
          <p:cNvPr id="15465" name="Rectangle 44"/>
          <p:cNvSpPr>
            <a:spLocks noChangeArrowheads="1"/>
          </p:cNvSpPr>
          <p:nvPr/>
        </p:nvSpPr>
        <p:spPr bwMode="auto">
          <a:xfrm flipH="1">
            <a:off x="7121525" y="2942851"/>
            <a:ext cx="144826" cy="289300"/>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sp>
        <p:nvSpPr>
          <p:cNvPr id="15466" name="Line 105"/>
          <p:cNvSpPr>
            <a:spLocks noChangeShapeType="1"/>
          </p:cNvSpPr>
          <p:nvPr/>
        </p:nvSpPr>
        <p:spPr bwMode="auto">
          <a:xfrm>
            <a:off x="3989029" y="2298700"/>
            <a:ext cx="4763" cy="1435100"/>
          </a:xfrm>
          <a:prstGeom prst="line">
            <a:avLst/>
          </a:prstGeom>
          <a:noFill/>
          <a:ln w="9525">
            <a:solidFill>
              <a:schemeClr val="tx1"/>
            </a:solidFill>
            <a:prstDash val="dashDot"/>
            <a:round/>
            <a:headEnd/>
            <a:tailEnd/>
          </a:ln>
        </p:spPr>
        <p:txBody>
          <a:bodyPr wrap="none" anchor="ctr">
            <a:prstTxWarp prst="textNoShape">
              <a:avLst/>
            </a:prstTxWarp>
          </a:bodyPr>
          <a:lstStyle/>
          <a:p>
            <a:endParaRPr lang="en-US" sz="1050"/>
          </a:p>
        </p:txBody>
      </p:sp>
      <p:sp>
        <p:nvSpPr>
          <p:cNvPr id="15470" name="AutoShape 67"/>
          <p:cNvSpPr>
            <a:spLocks noChangeArrowheads="1"/>
          </p:cNvSpPr>
          <p:nvPr/>
        </p:nvSpPr>
        <p:spPr bwMode="auto">
          <a:xfrm>
            <a:off x="3946525" y="3757613"/>
            <a:ext cx="187325" cy="147637"/>
          </a:xfrm>
          <a:prstGeom prst="triangle">
            <a:avLst>
              <a:gd name="adj" fmla="val 50000"/>
            </a:avLst>
          </a:prstGeom>
          <a:noFill/>
          <a:ln w="9525">
            <a:solidFill>
              <a:srgbClr val="409C00"/>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471" name="AutoShape 67"/>
          <p:cNvSpPr>
            <a:spLocks noChangeArrowheads="1"/>
          </p:cNvSpPr>
          <p:nvPr/>
        </p:nvSpPr>
        <p:spPr bwMode="auto">
          <a:xfrm>
            <a:off x="7042855" y="3757613"/>
            <a:ext cx="187325" cy="147637"/>
          </a:xfrm>
          <a:prstGeom prst="triangle">
            <a:avLst>
              <a:gd name="adj" fmla="val 50000"/>
            </a:avLst>
          </a:prstGeom>
          <a:noFill/>
          <a:ln w="9525">
            <a:solidFill>
              <a:srgbClr val="409C00"/>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472" name="Rectangle 34"/>
          <p:cNvSpPr>
            <a:spLocks noChangeArrowheads="1"/>
          </p:cNvSpPr>
          <p:nvPr/>
        </p:nvSpPr>
        <p:spPr bwMode="auto">
          <a:xfrm>
            <a:off x="4326790" y="3832225"/>
            <a:ext cx="566738" cy="322263"/>
          </a:xfrm>
          <a:prstGeom prst="rect">
            <a:avLst/>
          </a:prstGeom>
          <a:noFill/>
          <a:ln w="9525">
            <a:noFill/>
            <a:miter lim="800000"/>
            <a:headEnd/>
            <a:tailEnd/>
          </a:ln>
        </p:spPr>
        <p:txBody>
          <a:bodyPr lIns="0" tIns="0" rIns="0" bIns="0" anchor="ctr">
            <a:prstTxWarp prst="textNoShape">
              <a:avLst/>
            </a:prstTxWarp>
          </a:bodyPr>
          <a:lstStyle/>
          <a:p>
            <a:pPr algn="ctr"/>
            <a:r>
              <a:rPr lang="en-US" sz="1050" b="1" dirty="0">
                <a:solidFill>
                  <a:schemeClr val="bg1">
                    <a:lumMod val="65000"/>
                  </a:schemeClr>
                </a:solidFill>
                <a:latin typeface="Calibri" pitchFamily="27" charset="0"/>
              </a:rPr>
              <a:t>ISF</a:t>
            </a:r>
          </a:p>
        </p:txBody>
      </p:sp>
      <p:sp>
        <p:nvSpPr>
          <p:cNvPr id="15473" name="AutoShape 67"/>
          <p:cNvSpPr>
            <a:spLocks noChangeArrowheads="1"/>
          </p:cNvSpPr>
          <p:nvPr/>
        </p:nvSpPr>
        <p:spPr bwMode="auto">
          <a:xfrm>
            <a:off x="4484929" y="3757613"/>
            <a:ext cx="187325" cy="147637"/>
          </a:xfrm>
          <a:prstGeom prst="triangle">
            <a:avLst>
              <a:gd name="adj" fmla="val 50000"/>
            </a:avLst>
          </a:prstGeom>
          <a:noFill/>
          <a:ln w="9525">
            <a:solidFill>
              <a:srgbClr val="409C00"/>
            </a:solidFill>
            <a:miter lim="800000"/>
            <a:headEnd/>
            <a:tailEnd/>
          </a:ln>
        </p:spPr>
        <p:txBody>
          <a:bodyPr wrap="none" anchor="ctr">
            <a:prstTxWarp prst="textNoShape">
              <a:avLst/>
            </a:prstTxWarp>
          </a:bodyPr>
          <a:lstStyle/>
          <a:p>
            <a:endParaRPr lang="en-US" sz="1050">
              <a:latin typeface="Calibri" pitchFamily="27" charset="0"/>
            </a:endParaRPr>
          </a:p>
        </p:txBody>
      </p:sp>
      <p:cxnSp>
        <p:nvCxnSpPr>
          <p:cNvPr id="137" name="Straight Connector 136"/>
          <p:cNvCxnSpPr>
            <a:stCxn id="14343" idx="0"/>
            <a:endCxn id="15473" idx="1"/>
          </p:cNvCxnSpPr>
          <p:nvPr/>
        </p:nvCxnSpPr>
        <p:spPr>
          <a:xfrm rot="5400000" flipH="1" flipV="1">
            <a:off x="4289150" y="3589615"/>
            <a:ext cx="793" cy="484428"/>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a:stCxn id="15480" idx="1"/>
            <a:endCxn id="15471" idx="1"/>
          </p:cNvCxnSpPr>
          <p:nvPr/>
        </p:nvCxnSpPr>
        <p:spPr>
          <a:xfrm rot="10800000" flipH="1">
            <a:off x="5743856" y="3831432"/>
            <a:ext cx="1345829" cy="1588"/>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5477" name="Rectangle 14"/>
          <p:cNvSpPr>
            <a:spLocks noChangeArrowheads="1"/>
          </p:cNvSpPr>
          <p:nvPr/>
        </p:nvSpPr>
        <p:spPr bwMode="auto">
          <a:xfrm>
            <a:off x="7699375" y="3233738"/>
            <a:ext cx="776288" cy="238125"/>
          </a:xfrm>
          <a:prstGeom prst="rect">
            <a:avLst/>
          </a:prstGeom>
          <a:noFill/>
          <a:ln w="9525">
            <a:solidFill>
              <a:schemeClr val="bg1"/>
            </a:solidFill>
            <a:miter lim="800000"/>
            <a:headEnd/>
            <a:tailEnd/>
          </a:ln>
        </p:spPr>
        <p:txBody>
          <a:bodyPr lIns="0" tIns="0" rIns="0" bIns="0" anchor="ctr">
            <a:prstTxWarp prst="textNoShape">
              <a:avLst/>
            </a:prstTxWarp>
          </a:bodyPr>
          <a:lstStyle/>
          <a:p>
            <a:pPr algn="ctr"/>
            <a:r>
              <a:rPr lang="en-US" sz="1050" b="1">
                <a:latin typeface="Calibri" pitchFamily="27" charset="0"/>
              </a:rPr>
              <a:t>CY15</a:t>
            </a:r>
          </a:p>
        </p:txBody>
      </p:sp>
      <p:sp>
        <p:nvSpPr>
          <p:cNvPr id="15478" name="Line 105"/>
          <p:cNvSpPr>
            <a:spLocks noChangeShapeType="1"/>
          </p:cNvSpPr>
          <p:nvPr/>
        </p:nvSpPr>
        <p:spPr bwMode="auto">
          <a:xfrm flipH="1">
            <a:off x="6405563" y="3236913"/>
            <a:ext cx="4762" cy="509587"/>
          </a:xfrm>
          <a:prstGeom prst="line">
            <a:avLst/>
          </a:prstGeom>
          <a:noFill/>
          <a:ln w="9525">
            <a:solidFill>
              <a:schemeClr val="tx1"/>
            </a:solidFill>
            <a:prstDash val="dashDot"/>
            <a:round/>
            <a:headEnd/>
            <a:tailEnd/>
          </a:ln>
        </p:spPr>
        <p:txBody>
          <a:bodyPr wrap="none" anchor="ctr">
            <a:prstTxWarp prst="textNoShape">
              <a:avLst/>
            </a:prstTxWarp>
          </a:bodyPr>
          <a:lstStyle/>
          <a:p>
            <a:endParaRPr lang="en-US" sz="1050"/>
          </a:p>
        </p:txBody>
      </p:sp>
      <p:sp>
        <p:nvSpPr>
          <p:cNvPr id="15480" name="AutoShape 67"/>
          <p:cNvSpPr>
            <a:spLocks noChangeArrowheads="1"/>
          </p:cNvSpPr>
          <p:nvPr/>
        </p:nvSpPr>
        <p:spPr bwMode="auto">
          <a:xfrm>
            <a:off x="5697026" y="3757613"/>
            <a:ext cx="187325" cy="147637"/>
          </a:xfrm>
          <a:prstGeom prst="triangle">
            <a:avLst>
              <a:gd name="adj" fmla="val 50000"/>
            </a:avLst>
          </a:prstGeom>
          <a:solidFill>
            <a:schemeClr val="bg1"/>
          </a:solidFill>
          <a:ln w="9525">
            <a:solidFill>
              <a:srgbClr val="409C00"/>
            </a:solidFill>
            <a:miter lim="800000"/>
            <a:headEnd/>
            <a:tailEnd/>
          </a:ln>
        </p:spPr>
        <p:txBody>
          <a:bodyPr wrap="none" anchor="ctr">
            <a:prstTxWarp prst="textNoShape">
              <a:avLst/>
            </a:prstTxWarp>
          </a:bodyPr>
          <a:lstStyle/>
          <a:p>
            <a:endParaRPr lang="en-US" sz="1050">
              <a:latin typeface="Calibri" pitchFamily="27" charset="0"/>
            </a:endParaRPr>
          </a:p>
        </p:txBody>
      </p:sp>
      <p:sp>
        <p:nvSpPr>
          <p:cNvPr id="15481" name="Rectangle 44"/>
          <p:cNvSpPr>
            <a:spLocks noChangeArrowheads="1"/>
          </p:cNvSpPr>
          <p:nvPr/>
        </p:nvSpPr>
        <p:spPr bwMode="auto">
          <a:xfrm>
            <a:off x="7972425" y="2967038"/>
            <a:ext cx="57150" cy="273050"/>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grpSp>
        <p:nvGrpSpPr>
          <p:cNvPr id="8" name="Group 169"/>
          <p:cNvGrpSpPr>
            <a:grpSpLocks/>
          </p:cNvGrpSpPr>
          <p:nvPr/>
        </p:nvGrpSpPr>
        <p:grpSpPr bwMode="auto">
          <a:xfrm>
            <a:off x="8304213" y="2959100"/>
            <a:ext cx="92075" cy="266700"/>
            <a:chOff x="6146800" y="2344738"/>
            <a:chExt cx="92075" cy="276225"/>
          </a:xfrm>
        </p:grpSpPr>
        <p:sp>
          <p:nvSpPr>
            <p:cNvPr id="15499" name="Rectangle 44"/>
            <p:cNvSpPr>
              <a:spLocks noChangeArrowheads="1"/>
            </p:cNvSpPr>
            <p:nvPr/>
          </p:nvSpPr>
          <p:spPr bwMode="auto">
            <a:xfrm>
              <a:off x="6181726" y="2346325"/>
              <a:ext cx="57149" cy="273050"/>
            </a:xfrm>
            <a:prstGeom prst="rect">
              <a:avLst/>
            </a:prstGeom>
            <a:solidFill>
              <a:srgbClr val="00FFFF"/>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sp>
          <p:nvSpPr>
            <p:cNvPr id="15500" name="Rectangle 44"/>
            <p:cNvSpPr>
              <a:spLocks noChangeArrowheads="1"/>
            </p:cNvSpPr>
            <p:nvPr/>
          </p:nvSpPr>
          <p:spPr bwMode="auto">
            <a:xfrm>
              <a:off x="6146800" y="2344738"/>
              <a:ext cx="63500" cy="276225"/>
            </a:xfrm>
            <a:prstGeom prst="rect">
              <a:avLst/>
            </a:prstGeom>
            <a:solidFill>
              <a:srgbClr val="FFFF00"/>
            </a:solidFill>
            <a:ln w="9525">
              <a:noFill/>
              <a:miter lim="800000"/>
              <a:headEnd/>
              <a:tailEnd/>
            </a:ln>
          </p:spPr>
          <p:txBody>
            <a:bodyPr wrap="none" anchor="ctr">
              <a:prstTxWarp prst="textNoShape">
                <a:avLst/>
              </a:prstTxWarp>
            </a:bodyPr>
            <a:lstStyle/>
            <a:p>
              <a:endParaRPr lang="en-US" sz="1050">
                <a:latin typeface="Calibri" pitchFamily="27" charset="0"/>
              </a:endParaRPr>
            </a:p>
          </p:txBody>
        </p:sp>
      </p:grpSp>
      <p:sp>
        <p:nvSpPr>
          <p:cNvPr id="2" name="Rectangle 6"/>
          <p:cNvSpPr>
            <a:spLocks noChangeArrowheads="1"/>
          </p:cNvSpPr>
          <p:nvPr/>
        </p:nvSpPr>
        <p:spPr bwMode="auto">
          <a:xfrm>
            <a:off x="4775029" y="3492346"/>
            <a:ext cx="2503534" cy="229244"/>
          </a:xfrm>
          <a:prstGeom prst="rect">
            <a:avLst/>
          </a:prstGeom>
          <a:solidFill>
            <a:schemeClr val="tx2">
              <a:lumMod val="40000"/>
              <a:lumOff val="60000"/>
            </a:schemeClr>
          </a:solidFill>
          <a:ln w="9525">
            <a:solidFill>
              <a:schemeClr val="tx1"/>
            </a:solidFill>
            <a:miter lim="800000"/>
            <a:headEnd/>
            <a:tailEnd/>
          </a:ln>
        </p:spPr>
        <p:txBody>
          <a:bodyPr wrap="none" anchor="ctr">
            <a:prstTxWarp prst="textNoShape">
              <a:avLst/>
            </a:prstTxWarp>
          </a:bodyPr>
          <a:lstStyle/>
          <a:p>
            <a:pPr algn="ctr" fontAlgn="auto">
              <a:spcBef>
                <a:spcPts val="0"/>
              </a:spcBef>
              <a:spcAft>
                <a:spcPts val="0"/>
              </a:spcAft>
              <a:defRPr/>
            </a:pPr>
            <a:r>
              <a:rPr lang="en-US" sz="1050">
                <a:latin typeface="Arial" pitchFamily="-106" charset="0"/>
                <a:ea typeface="ＭＳ Ｐゴシック" pitchFamily="-106" charset="-128"/>
                <a:cs typeface="ＭＳ Ｐゴシック" pitchFamily="-106" charset="-128"/>
              </a:rPr>
              <a:t>3</a:t>
            </a:r>
          </a:p>
        </p:txBody>
      </p:sp>
      <p:sp>
        <p:nvSpPr>
          <p:cNvPr id="15485" name="Line 105"/>
          <p:cNvSpPr>
            <a:spLocks noChangeShapeType="1"/>
          </p:cNvSpPr>
          <p:nvPr/>
        </p:nvSpPr>
        <p:spPr bwMode="auto">
          <a:xfrm flipH="1">
            <a:off x="4665663" y="3227388"/>
            <a:ext cx="4762" cy="509587"/>
          </a:xfrm>
          <a:prstGeom prst="line">
            <a:avLst/>
          </a:prstGeom>
          <a:noFill/>
          <a:ln w="9525">
            <a:solidFill>
              <a:schemeClr val="tx1"/>
            </a:solidFill>
            <a:prstDash val="dashDot"/>
            <a:round/>
            <a:headEnd/>
            <a:tailEnd/>
          </a:ln>
        </p:spPr>
        <p:txBody>
          <a:bodyPr wrap="none" anchor="ctr">
            <a:prstTxWarp prst="textNoShape">
              <a:avLst/>
            </a:prstTxWarp>
          </a:bodyPr>
          <a:lstStyle/>
          <a:p>
            <a:endParaRPr lang="en-US" sz="1050"/>
          </a:p>
        </p:txBody>
      </p:sp>
      <p:sp>
        <p:nvSpPr>
          <p:cNvPr id="15487" name="Rectangle 6"/>
          <p:cNvSpPr>
            <a:spLocks noChangeArrowheads="1"/>
          </p:cNvSpPr>
          <p:nvPr/>
        </p:nvSpPr>
        <p:spPr bwMode="auto">
          <a:xfrm>
            <a:off x="7290775" y="3492346"/>
            <a:ext cx="1184888" cy="232418"/>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a:r>
              <a:rPr lang="en-US" sz="1050" dirty="0" smtClean="0">
                <a:ea typeface="ＭＳ Ｐゴシック" pitchFamily="27" charset="-128"/>
                <a:cs typeface="ＭＳ Ｐゴシック" pitchFamily="27" charset="-128"/>
              </a:rPr>
              <a:t> </a:t>
            </a:r>
            <a:r>
              <a:rPr lang="en-US" sz="1050" dirty="0">
                <a:ea typeface="ＭＳ Ｐゴシック" pitchFamily="27" charset="-128"/>
                <a:cs typeface="ＭＳ Ｐゴシック" pitchFamily="27" charset="-128"/>
              </a:rPr>
              <a:t>Operations</a:t>
            </a:r>
          </a:p>
        </p:txBody>
      </p:sp>
      <p:grpSp>
        <p:nvGrpSpPr>
          <p:cNvPr id="9" name="Group 200"/>
          <p:cNvGrpSpPr>
            <a:grpSpLocks/>
          </p:cNvGrpSpPr>
          <p:nvPr/>
        </p:nvGrpSpPr>
        <p:grpSpPr bwMode="auto">
          <a:xfrm>
            <a:off x="8326438" y="2954338"/>
            <a:ext cx="284162" cy="803275"/>
            <a:chOff x="7759888" y="3956617"/>
            <a:chExt cx="195984" cy="591477"/>
          </a:xfrm>
        </p:grpSpPr>
        <p:sp>
          <p:nvSpPr>
            <p:cNvPr id="15492" name="Freeform 24"/>
            <p:cNvSpPr>
              <a:spLocks/>
            </p:cNvSpPr>
            <p:nvPr/>
          </p:nvSpPr>
          <p:spPr bwMode="auto">
            <a:xfrm>
              <a:off x="7774835" y="3956617"/>
              <a:ext cx="181037" cy="591477"/>
            </a:xfrm>
            <a:custGeom>
              <a:avLst/>
              <a:gdLst>
                <a:gd name="T0" fmla="*/ 78712 w 92"/>
                <a:gd name="T1" fmla="*/ 0 h 292"/>
                <a:gd name="T2" fmla="*/ 78712 w 92"/>
                <a:gd name="T3" fmla="*/ 234970 h 292"/>
                <a:gd name="T4" fmla="*/ 161359 w 92"/>
                <a:gd name="T5" fmla="*/ 291687 h 292"/>
                <a:gd name="T6" fmla="*/ 0 w 92"/>
                <a:gd name="T7" fmla="*/ 401070 h 292"/>
                <a:gd name="T8" fmla="*/ 82647 w 92"/>
                <a:gd name="T9" fmla="*/ 461838 h 292"/>
                <a:gd name="T10" fmla="*/ 82647 w 92"/>
                <a:gd name="T11" fmla="*/ 591477 h 292"/>
                <a:gd name="T12" fmla="*/ 181037 w 92"/>
                <a:gd name="T13" fmla="*/ 591477 h 292"/>
                <a:gd name="T14" fmla="*/ 181037 w 92"/>
                <a:gd name="T15" fmla="*/ 0 h 292"/>
                <a:gd name="T16" fmla="*/ 78712 w 92"/>
                <a:gd name="T17" fmla="*/ 0 h 2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292"/>
                <a:gd name="T29" fmla="*/ 92 w 92"/>
                <a:gd name="T30" fmla="*/ 292 h 2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292">
                  <a:moveTo>
                    <a:pt x="40" y="0"/>
                  </a:moveTo>
                  <a:lnTo>
                    <a:pt x="40" y="116"/>
                  </a:lnTo>
                  <a:lnTo>
                    <a:pt x="82" y="144"/>
                  </a:lnTo>
                  <a:lnTo>
                    <a:pt x="0" y="198"/>
                  </a:lnTo>
                  <a:lnTo>
                    <a:pt x="42" y="228"/>
                  </a:lnTo>
                  <a:lnTo>
                    <a:pt x="42" y="292"/>
                  </a:lnTo>
                  <a:lnTo>
                    <a:pt x="92" y="292"/>
                  </a:lnTo>
                  <a:lnTo>
                    <a:pt x="92" y="0"/>
                  </a:lnTo>
                  <a:lnTo>
                    <a:pt x="40" y="0"/>
                  </a:lnTo>
                  <a:close/>
                </a:path>
              </a:pathLst>
            </a:custGeom>
            <a:solidFill>
              <a:schemeClr val="bg1"/>
            </a:solidFill>
            <a:ln w="9525">
              <a:noFill/>
              <a:round/>
              <a:headEnd/>
              <a:tailEnd/>
            </a:ln>
          </p:spPr>
          <p:txBody>
            <a:bodyPr>
              <a:prstTxWarp prst="textNoShape">
                <a:avLst/>
              </a:prstTxWarp>
            </a:bodyPr>
            <a:lstStyle/>
            <a:p>
              <a:endParaRPr lang="en-US" sz="1050">
                <a:latin typeface="Calibri" pitchFamily="27" charset="0"/>
              </a:endParaRPr>
            </a:p>
          </p:txBody>
        </p:sp>
        <p:grpSp>
          <p:nvGrpSpPr>
            <p:cNvPr id="10" name="Group 199"/>
            <p:cNvGrpSpPr>
              <a:grpSpLocks/>
            </p:cNvGrpSpPr>
            <p:nvPr/>
          </p:nvGrpSpPr>
          <p:grpSpPr bwMode="auto">
            <a:xfrm>
              <a:off x="7759888" y="4191237"/>
              <a:ext cx="191751" cy="344486"/>
              <a:chOff x="7806451" y="4112630"/>
              <a:chExt cx="131295" cy="516220"/>
            </a:xfrm>
          </p:grpSpPr>
          <p:sp>
            <p:nvSpPr>
              <p:cNvPr id="15495" name="Line 25"/>
              <p:cNvSpPr>
                <a:spLocks noChangeShapeType="1"/>
              </p:cNvSpPr>
              <p:nvPr/>
            </p:nvSpPr>
            <p:spPr bwMode="auto">
              <a:xfrm>
                <a:off x="7872909" y="4112630"/>
                <a:ext cx="64837" cy="83964"/>
              </a:xfrm>
              <a:prstGeom prst="line">
                <a:avLst/>
              </a:prstGeom>
              <a:noFill/>
              <a:ln w="9525">
                <a:solidFill>
                  <a:schemeClr val="tx1"/>
                </a:solidFill>
                <a:round/>
                <a:headEnd/>
                <a:tailEnd/>
              </a:ln>
            </p:spPr>
            <p:txBody>
              <a:bodyPr>
                <a:prstTxWarp prst="textNoShape">
                  <a:avLst/>
                </a:prstTxWarp>
              </a:bodyPr>
              <a:lstStyle/>
              <a:p>
                <a:endParaRPr lang="en-US" sz="1050"/>
              </a:p>
            </p:txBody>
          </p:sp>
          <p:sp>
            <p:nvSpPr>
              <p:cNvPr id="15496" name="Line 26"/>
              <p:cNvSpPr>
                <a:spLocks noChangeShapeType="1"/>
              </p:cNvSpPr>
              <p:nvPr/>
            </p:nvSpPr>
            <p:spPr bwMode="auto">
              <a:xfrm flipH="1">
                <a:off x="7811314" y="4199703"/>
                <a:ext cx="126432" cy="164817"/>
              </a:xfrm>
              <a:prstGeom prst="line">
                <a:avLst/>
              </a:prstGeom>
              <a:noFill/>
              <a:ln w="9525">
                <a:solidFill>
                  <a:schemeClr val="tx1"/>
                </a:solidFill>
                <a:round/>
                <a:headEnd/>
                <a:tailEnd/>
              </a:ln>
            </p:spPr>
            <p:txBody>
              <a:bodyPr>
                <a:prstTxWarp prst="textNoShape">
                  <a:avLst/>
                </a:prstTxWarp>
              </a:bodyPr>
              <a:lstStyle/>
              <a:p>
                <a:endParaRPr lang="en-US" sz="1050"/>
              </a:p>
            </p:txBody>
          </p:sp>
          <p:sp>
            <p:nvSpPr>
              <p:cNvPr id="15497" name="Line 27"/>
              <p:cNvSpPr>
                <a:spLocks noChangeShapeType="1"/>
              </p:cNvSpPr>
              <p:nvPr/>
            </p:nvSpPr>
            <p:spPr bwMode="auto">
              <a:xfrm>
                <a:off x="7806451" y="4364521"/>
                <a:ext cx="66458" cy="87073"/>
              </a:xfrm>
              <a:prstGeom prst="line">
                <a:avLst/>
              </a:prstGeom>
              <a:noFill/>
              <a:ln w="9525">
                <a:solidFill>
                  <a:schemeClr val="tx1"/>
                </a:solidFill>
                <a:round/>
                <a:headEnd/>
                <a:tailEnd/>
              </a:ln>
            </p:spPr>
            <p:txBody>
              <a:bodyPr>
                <a:prstTxWarp prst="textNoShape">
                  <a:avLst/>
                </a:prstTxWarp>
              </a:bodyPr>
              <a:lstStyle/>
              <a:p>
                <a:endParaRPr lang="en-US" sz="1050"/>
              </a:p>
            </p:txBody>
          </p:sp>
          <p:sp>
            <p:nvSpPr>
              <p:cNvPr id="15498" name="Line 28"/>
              <p:cNvSpPr>
                <a:spLocks noChangeShapeType="1"/>
              </p:cNvSpPr>
              <p:nvPr/>
            </p:nvSpPr>
            <p:spPr bwMode="auto">
              <a:xfrm>
                <a:off x="7876151" y="4451594"/>
                <a:ext cx="0" cy="177256"/>
              </a:xfrm>
              <a:prstGeom prst="line">
                <a:avLst/>
              </a:prstGeom>
              <a:noFill/>
              <a:ln w="9525">
                <a:solidFill>
                  <a:schemeClr val="tx1"/>
                </a:solidFill>
                <a:round/>
                <a:headEnd/>
                <a:tailEnd/>
              </a:ln>
            </p:spPr>
            <p:txBody>
              <a:bodyPr>
                <a:prstTxWarp prst="textNoShape">
                  <a:avLst/>
                </a:prstTxWarp>
              </a:bodyPr>
              <a:lstStyle/>
              <a:p>
                <a:endParaRPr lang="en-US" sz="1050"/>
              </a:p>
            </p:txBody>
          </p:sp>
        </p:grpSp>
        <p:sp>
          <p:nvSpPr>
            <p:cNvPr id="15494" name="Line 50"/>
            <p:cNvSpPr>
              <a:spLocks noChangeShapeType="1"/>
            </p:cNvSpPr>
            <p:nvPr/>
          </p:nvSpPr>
          <p:spPr bwMode="auto">
            <a:xfrm>
              <a:off x="7856947" y="3956618"/>
              <a:ext cx="0" cy="234620"/>
            </a:xfrm>
            <a:prstGeom prst="line">
              <a:avLst/>
            </a:prstGeom>
            <a:noFill/>
            <a:ln w="9525">
              <a:solidFill>
                <a:schemeClr val="tx1"/>
              </a:solidFill>
              <a:round/>
              <a:headEnd/>
              <a:tailEnd/>
            </a:ln>
          </p:spPr>
          <p:txBody>
            <a:bodyPr>
              <a:prstTxWarp prst="textNoShape">
                <a:avLst/>
              </a:prstTxWarp>
            </a:bodyPr>
            <a:lstStyle/>
            <a:p>
              <a:endParaRPr lang="en-US" sz="1050"/>
            </a:p>
          </p:txBody>
        </p:sp>
      </p:grpSp>
      <p:sp>
        <p:nvSpPr>
          <p:cNvPr id="15489" name="Line 105"/>
          <p:cNvSpPr>
            <a:spLocks noChangeShapeType="1"/>
          </p:cNvSpPr>
          <p:nvPr/>
        </p:nvSpPr>
        <p:spPr bwMode="auto">
          <a:xfrm flipH="1">
            <a:off x="7869238" y="3214688"/>
            <a:ext cx="4762" cy="508000"/>
          </a:xfrm>
          <a:prstGeom prst="line">
            <a:avLst/>
          </a:prstGeom>
          <a:noFill/>
          <a:ln w="9525">
            <a:solidFill>
              <a:schemeClr val="tx1"/>
            </a:solidFill>
            <a:prstDash val="dashDot"/>
            <a:round/>
            <a:headEnd/>
            <a:tailEnd/>
          </a:ln>
        </p:spPr>
        <p:txBody>
          <a:bodyPr wrap="none" anchor="ctr">
            <a:prstTxWarp prst="textNoShape">
              <a:avLst/>
            </a:prstTxWarp>
          </a:bodyPr>
          <a:lstStyle/>
          <a:p>
            <a:endParaRPr lang="en-US" sz="1050"/>
          </a:p>
        </p:txBody>
      </p:sp>
      <p:sp>
        <p:nvSpPr>
          <p:cNvPr id="15491" name="Rectangle 66"/>
          <p:cNvSpPr>
            <a:spLocks noChangeArrowheads="1"/>
          </p:cNvSpPr>
          <p:nvPr/>
        </p:nvSpPr>
        <p:spPr bwMode="auto">
          <a:xfrm>
            <a:off x="6811080" y="3895725"/>
            <a:ext cx="658813" cy="339725"/>
          </a:xfrm>
          <a:prstGeom prst="rect">
            <a:avLst/>
          </a:prstGeom>
          <a:noFill/>
          <a:ln w="9525">
            <a:noFill/>
            <a:miter lim="800000"/>
            <a:headEnd/>
            <a:tailEnd/>
          </a:ln>
        </p:spPr>
        <p:txBody>
          <a:bodyPr lIns="0" tIns="0" rIns="0" bIns="0" anchor="ctr">
            <a:prstTxWarp prst="textNoShape">
              <a:avLst/>
            </a:prstTxWarp>
          </a:bodyPr>
          <a:lstStyle/>
          <a:p>
            <a:pPr algn="ctr"/>
            <a:r>
              <a:rPr lang="en-US" sz="1050" b="1" dirty="0">
                <a:solidFill>
                  <a:schemeClr val="bg2"/>
                </a:solidFill>
                <a:latin typeface="Calibri" pitchFamily="27" charset="0"/>
              </a:rPr>
              <a:t>FOC</a:t>
            </a:r>
          </a:p>
        </p:txBody>
      </p:sp>
      <p:sp>
        <p:nvSpPr>
          <p:cNvPr id="15364" name="Rectangle 14"/>
          <p:cNvSpPr>
            <a:spLocks noChangeArrowheads="1"/>
          </p:cNvSpPr>
          <p:nvPr/>
        </p:nvSpPr>
        <p:spPr bwMode="auto">
          <a:xfrm>
            <a:off x="6813550" y="3233738"/>
            <a:ext cx="885825" cy="238125"/>
          </a:xfrm>
          <a:prstGeom prst="rect">
            <a:avLst/>
          </a:prstGeom>
          <a:noFill/>
          <a:ln w="9525">
            <a:solidFill>
              <a:schemeClr val="tx1"/>
            </a:solidFill>
            <a:miter lim="800000"/>
            <a:headEnd/>
            <a:tailEnd/>
          </a:ln>
        </p:spPr>
        <p:txBody>
          <a:bodyPr lIns="0" tIns="0" rIns="0" bIns="0" anchor="ctr">
            <a:prstTxWarp prst="textNoShape">
              <a:avLst/>
            </a:prstTxWarp>
          </a:bodyPr>
          <a:lstStyle/>
          <a:p>
            <a:pPr algn="ctr"/>
            <a:r>
              <a:rPr lang="en-US" sz="1050" b="1">
                <a:latin typeface="Calibri" pitchFamily="27" charset="0"/>
              </a:rPr>
              <a:t>CY14</a:t>
            </a:r>
          </a:p>
        </p:txBody>
      </p:sp>
      <p:sp>
        <p:nvSpPr>
          <p:cNvPr id="151" name="Slide Number Placeholder 150"/>
          <p:cNvSpPr>
            <a:spLocks noGrp="1"/>
          </p:cNvSpPr>
          <p:nvPr>
            <p:ph type="sldNum" sz="quarter" idx="4294967295"/>
          </p:nvPr>
        </p:nvSpPr>
        <p:spPr>
          <a:xfrm>
            <a:off x="3032125" y="6361113"/>
            <a:ext cx="2895600" cy="457200"/>
          </a:xfrm>
          <a:prstGeom prst="rect">
            <a:avLst/>
          </a:prstGeom>
        </p:spPr>
        <p:txBody>
          <a:bodyPr/>
          <a:lstStyle/>
          <a:p>
            <a:fld id="{E7B9C529-4D16-4159-80CF-718C87F0A32E}" type="slidenum">
              <a:rPr lang="en-US" sz="1050" smtClean="0"/>
              <a:pPr/>
              <a:t>10</a:t>
            </a:fld>
            <a:endParaRPr lang="en-US" sz="1050" dirty="0"/>
          </a:p>
        </p:txBody>
      </p:sp>
      <p:sp>
        <p:nvSpPr>
          <p:cNvPr id="153" name="Line 100"/>
          <p:cNvSpPr>
            <a:spLocks noChangeShapeType="1"/>
          </p:cNvSpPr>
          <p:nvPr/>
        </p:nvSpPr>
        <p:spPr bwMode="auto">
          <a:xfrm>
            <a:off x="3505200" y="2133600"/>
            <a:ext cx="104775" cy="819150"/>
          </a:xfrm>
          <a:prstGeom prst="line">
            <a:avLst/>
          </a:prstGeom>
          <a:noFill/>
          <a:ln w="9525">
            <a:solidFill>
              <a:schemeClr val="tx1"/>
            </a:solidFill>
            <a:round/>
            <a:headEnd/>
            <a:tailEnd type="triangle" w="sm" len="sm"/>
          </a:ln>
        </p:spPr>
        <p:txBody>
          <a:bodyPr>
            <a:prstTxWarp prst="textNoShape">
              <a:avLst/>
            </a:prstTxWarp>
          </a:bodyPr>
          <a:lstStyle/>
          <a:p>
            <a:endParaRPr lang="en-US" sz="1050"/>
          </a:p>
        </p:txBody>
      </p:sp>
      <p:cxnSp>
        <p:nvCxnSpPr>
          <p:cNvPr id="148" name="Straight Arrow Connector 173"/>
          <p:cNvCxnSpPr>
            <a:cxnSpLocks noChangeShapeType="1"/>
            <a:stCxn id="15386" idx="2"/>
          </p:cNvCxnSpPr>
          <p:nvPr/>
        </p:nvCxnSpPr>
        <p:spPr bwMode="auto">
          <a:xfrm flipH="1">
            <a:off x="6858001" y="2165266"/>
            <a:ext cx="631984" cy="789072"/>
          </a:xfrm>
          <a:prstGeom prst="straightConnector1">
            <a:avLst/>
          </a:prstGeom>
          <a:noFill/>
          <a:ln w="9525">
            <a:solidFill>
              <a:schemeClr val="tx1"/>
            </a:solidFill>
            <a:round/>
            <a:headEnd/>
            <a:tailEnd type="arrow" w="med" len="med"/>
          </a:ln>
        </p:spPr>
      </p:cxnSp>
      <p:cxnSp>
        <p:nvCxnSpPr>
          <p:cNvPr id="149" name="Straight Arrow Connector 173"/>
          <p:cNvCxnSpPr>
            <a:cxnSpLocks noChangeShapeType="1"/>
            <a:stCxn id="15388" idx="1"/>
          </p:cNvCxnSpPr>
          <p:nvPr/>
        </p:nvCxnSpPr>
        <p:spPr bwMode="auto">
          <a:xfrm flipH="1">
            <a:off x="6567490" y="1884321"/>
            <a:ext cx="682623" cy="1087479"/>
          </a:xfrm>
          <a:prstGeom prst="straightConnector1">
            <a:avLst/>
          </a:prstGeom>
          <a:noFill/>
          <a:ln w="9525">
            <a:solidFill>
              <a:schemeClr val="tx1"/>
            </a:solidFill>
            <a:round/>
            <a:headEnd/>
            <a:tailEnd type="arrow" w="med" len="med"/>
          </a:ln>
        </p:spPr>
      </p:cxnSp>
      <p:cxnSp>
        <p:nvCxnSpPr>
          <p:cNvPr id="155" name="Straight Arrow Connector 173"/>
          <p:cNvCxnSpPr>
            <a:cxnSpLocks noChangeShapeType="1"/>
          </p:cNvCxnSpPr>
          <p:nvPr/>
        </p:nvCxnSpPr>
        <p:spPr bwMode="auto">
          <a:xfrm flipH="1">
            <a:off x="6172201" y="1676400"/>
            <a:ext cx="1077912" cy="1263733"/>
          </a:xfrm>
          <a:prstGeom prst="straightConnector1">
            <a:avLst/>
          </a:prstGeom>
          <a:noFill/>
          <a:ln w="9525">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idx="4294967295"/>
          </p:nvPr>
        </p:nvSpPr>
        <p:spPr>
          <a:xfrm>
            <a:off x="1371600" y="381000"/>
            <a:ext cx="6934200" cy="457200"/>
          </a:xfrm>
        </p:spPr>
        <p:txBody>
          <a:bodyPr lIns="92075" tIns="46038" rIns="92075" bIns="46038"/>
          <a:lstStyle/>
          <a:p>
            <a:pPr defTabSz="914400"/>
            <a:r>
              <a:rPr lang="en-US" sz="2000" dirty="0">
                <a:solidFill>
                  <a:schemeClr val="bg1"/>
                </a:solidFill>
                <a:latin typeface="Times New Roman" pitchFamily="18" charset="0"/>
                <a:cs typeface="Times New Roman" pitchFamily="18" charset="0"/>
              </a:rPr>
              <a:t>Geographic Distribution of SOFIA Instruments</a:t>
            </a:r>
            <a:r>
              <a:rPr lang="en-US" dirty="0">
                <a:solidFill>
                  <a:schemeClr val="bg1"/>
                </a:solidFill>
                <a:latin typeface="Times New Roman" pitchFamily="18" charset="0"/>
                <a:cs typeface="Times New Roman" pitchFamily="18" charset="0"/>
              </a:rPr>
              <a:t> </a:t>
            </a:r>
          </a:p>
        </p:txBody>
      </p:sp>
      <p:sp>
        <p:nvSpPr>
          <p:cNvPr id="4" name="TextBox 3"/>
          <p:cNvSpPr txBox="1"/>
          <p:nvPr/>
        </p:nvSpPr>
        <p:spPr>
          <a:xfrm>
            <a:off x="3657600" y="1981200"/>
            <a:ext cx="609600" cy="523220"/>
          </a:xfrm>
          <a:prstGeom prst="rect">
            <a:avLst/>
          </a:prstGeom>
          <a:noFill/>
        </p:spPr>
        <p:txBody>
          <a:bodyPr wrap="square" rtlCol="0">
            <a:spAutoFit/>
          </a:bodyPr>
          <a:lstStyle/>
          <a:p>
            <a:r>
              <a:rPr lang="en-US" sz="1400" dirty="0" smtClean="0"/>
              <a:t>2013</a:t>
            </a:r>
          </a:p>
          <a:p>
            <a:endParaRPr lang="en-US" sz="1400" dirty="0"/>
          </a:p>
        </p:txBody>
      </p:sp>
      <p:pic>
        <p:nvPicPr>
          <p:cNvPr id="5" name="Picture 5" descr="SOFIA SI Map 15MAR11.jpg"/>
          <p:cNvPicPr>
            <a:picLocks noChangeAspect="1"/>
          </p:cNvPicPr>
          <p:nvPr/>
        </p:nvPicPr>
        <p:blipFill>
          <a:blip r:embed="rId3" cstate="print"/>
          <a:srcRect/>
          <a:stretch>
            <a:fillRect/>
          </a:stretch>
        </p:blipFill>
        <p:spPr bwMode="auto">
          <a:xfrm>
            <a:off x="761999" y="1524000"/>
            <a:ext cx="7481513" cy="4897438"/>
          </a:xfrm>
          <a:prstGeom prst="rect">
            <a:avLst/>
          </a:prstGeom>
          <a:noFill/>
          <a:ln w="9525">
            <a:noFill/>
            <a:miter lim="800000"/>
            <a:headEnd/>
            <a:tailEnd/>
          </a:ln>
        </p:spPr>
      </p:pic>
      <p:sp>
        <p:nvSpPr>
          <p:cNvPr id="6" name="TextBox 5"/>
          <p:cNvSpPr txBox="1"/>
          <p:nvPr/>
        </p:nvSpPr>
        <p:spPr>
          <a:xfrm>
            <a:off x="3666497" y="2120205"/>
            <a:ext cx="524503" cy="1384995"/>
          </a:xfrm>
          <a:prstGeom prst="rect">
            <a:avLst/>
          </a:prstGeom>
          <a:solidFill>
            <a:srgbClr val="FFECAF"/>
          </a:solidFill>
        </p:spPr>
        <p:txBody>
          <a:bodyPr wrap="none" rtlCol="0">
            <a:spAutoFit/>
          </a:bodyPr>
          <a:lstStyle/>
          <a:p>
            <a:r>
              <a:rPr lang="en-US" sz="1200" dirty="0" smtClean="0">
                <a:solidFill>
                  <a:schemeClr val="tx1"/>
                </a:solidFill>
              </a:rPr>
              <a:t>2010</a:t>
            </a:r>
          </a:p>
          <a:p>
            <a:r>
              <a:rPr lang="en-US" sz="1200" dirty="0" smtClean="0">
                <a:solidFill>
                  <a:schemeClr val="tx1"/>
                </a:solidFill>
              </a:rPr>
              <a:t>2011</a:t>
            </a:r>
          </a:p>
          <a:p>
            <a:r>
              <a:rPr lang="en-US" sz="1200" dirty="0" smtClean="0">
                <a:solidFill>
                  <a:schemeClr val="tx1"/>
                </a:solidFill>
              </a:rPr>
              <a:t>2011</a:t>
            </a:r>
          </a:p>
          <a:p>
            <a:r>
              <a:rPr lang="en-US" sz="1200" dirty="0" smtClean="0">
                <a:solidFill>
                  <a:schemeClr val="tx1"/>
                </a:solidFill>
              </a:rPr>
              <a:t>2011</a:t>
            </a:r>
          </a:p>
          <a:p>
            <a:r>
              <a:rPr lang="en-US" sz="1200" dirty="0" smtClean="0">
                <a:solidFill>
                  <a:schemeClr val="tx1"/>
                </a:solidFill>
              </a:rPr>
              <a:t>2014</a:t>
            </a:r>
          </a:p>
          <a:p>
            <a:r>
              <a:rPr lang="en-US" sz="1200" dirty="0" smtClean="0">
                <a:solidFill>
                  <a:schemeClr val="tx1"/>
                </a:solidFill>
              </a:rPr>
              <a:t>2015</a:t>
            </a:r>
          </a:p>
          <a:p>
            <a:r>
              <a:rPr lang="en-US" sz="1200" dirty="0" smtClean="0">
                <a:solidFill>
                  <a:schemeClr val="tx1"/>
                </a:solidFill>
              </a:rPr>
              <a:t>2015</a:t>
            </a:r>
            <a:endParaRPr lang="en-US" sz="1200" dirty="0">
              <a:solidFill>
                <a:schemeClr val="tx1"/>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idx="4294967295"/>
          </p:nvPr>
        </p:nvSpPr>
        <p:spPr>
          <a:xfrm>
            <a:off x="1219200" y="304800"/>
            <a:ext cx="4953000" cy="762000"/>
          </a:xfrm>
        </p:spPr>
        <p:txBody>
          <a:bodyPr/>
          <a:lstStyle/>
          <a:p>
            <a:r>
              <a:rPr lang="en-US" dirty="0" smtClean="0">
                <a:solidFill>
                  <a:schemeClr val="bg1"/>
                </a:solidFill>
                <a:latin typeface="Times New Roman" pitchFamily="18" charset="0"/>
                <a:ea typeface="ＭＳ Ｐゴシック" pitchFamily="-110" charset="-128"/>
                <a:cs typeface="Times New Roman" pitchFamily="18" charset="0"/>
              </a:rPr>
              <a:t>Instrument R/</a:t>
            </a:r>
            <a:r>
              <a:rPr lang="en-US" dirty="0" smtClean="0">
                <a:solidFill>
                  <a:schemeClr val="bg1"/>
                </a:solidFill>
                <a:latin typeface="Times New Roman" pitchFamily="18" charset="0"/>
                <a:ea typeface="ＭＳ Ｐゴシック" pitchFamily="-110" charset="-128"/>
                <a:cs typeface="Times New Roman" pitchFamily="18" charset="0"/>
                <a:sym typeface="Symbol" pitchFamily="18" charset="2"/>
              </a:rPr>
              <a:t> graph</a:t>
            </a:r>
            <a:endParaRPr lang="en-US" dirty="0" smtClean="0">
              <a:solidFill>
                <a:schemeClr val="bg1"/>
              </a:solidFill>
              <a:latin typeface="Times New Roman" pitchFamily="18" charset="0"/>
              <a:ea typeface="ＭＳ Ｐゴシック" pitchFamily="-110" charset="-128"/>
              <a:cs typeface="Times New Roman" pitchFamily="18" charset="0"/>
            </a:endParaRPr>
          </a:p>
        </p:txBody>
      </p:sp>
      <p:sp>
        <p:nvSpPr>
          <p:cNvPr id="21507" name="Slide Number Placeholder 2"/>
          <p:cNvSpPr txBox="1">
            <a:spLocks noGrp="1"/>
          </p:cNvSpPr>
          <p:nvPr/>
        </p:nvSpPr>
        <p:spPr bwMode="auto">
          <a:xfrm>
            <a:off x="7239000" y="6545263"/>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pitchFamily="-110" charset="-128"/>
              </a:defRPr>
            </a:lvl1pPr>
            <a:lvl2pPr marL="742950" indent="-285750" eaLnBrk="0" hangingPunct="0">
              <a:defRPr sz="2000">
                <a:solidFill>
                  <a:schemeClr val="tx1"/>
                </a:solidFill>
                <a:latin typeface="Arial" charset="0"/>
                <a:ea typeface="ＭＳ Ｐゴシック" pitchFamily="-110" charset="-128"/>
              </a:defRPr>
            </a:lvl2pPr>
            <a:lvl3pPr marL="1143000" indent="-228600" eaLnBrk="0" hangingPunct="0">
              <a:defRPr sz="2000">
                <a:solidFill>
                  <a:schemeClr val="tx1"/>
                </a:solidFill>
                <a:latin typeface="Arial" charset="0"/>
                <a:ea typeface="ＭＳ Ｐゴシック" pitchFamily="-110" charset="-128"/>
              </a:defRPr>
            </a:lvl3pPr>
            <a:lvl4pPr marL="1600200" indent="-228600" eaLnBrk="0" hangingPunct="0">
              <a:defRPr sz="2000">
                <a:solidFill>
                  <a:schemeClr val="tx1"/>
                </a:solidFill>
                <a:latin typeface="Arial" charset="0"/>
                <a:ea typeface="ＭＳ Ｐゴシック" pitchFamily="-110" charset="-128"/>
              </a:defRPr>
            </a:lvl4pPr>
            <a:lvl5pPr marL="2057400" indent="-228600" eaLnBrk="0" hangingPunct="0">
              <a:defRPr sz="20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110" charset="-128"/>
              </a:defRPr>
            </a:lvl9pPr>
          </a:lstStyle>
          <a:p>
            <a:pPr algn="r"/>
            <a:fld id="{782FDACB-30FC-4627-A2A5-8441DC72CCC5}" type="slidenum">
              <a:rPr lang="en-US" sz="1400" b="1"/>
              <a:pPr algn="r"/>
              <a:t>12</a:t>
            </a:fld>
            <a:endParaRPr lang="en-US" sz="1400" b="1"/>
          </a:p>
        </p:txBody>
      </p:sp>
      <p:pic>
        <p:nvPicPr>
          <p:cNvPr id="21508" name="Content Placeholder 4" descr="Picture 15.png"/>
          <p:cNvPicPr>
            <a:picLocks noGrp="1" noChangeAspect="1"/>
          </p:cNvPicPr>
          <p:nvPr>
            <p:ph idx="4294967295"/>
          </p:nvPr>
        </p:nvPicPr>
        <p:blipFill>
          <a:blip r:embed="rId2" cstate="print">
            <a:extLst>
              <a:ext uri="{28A0092B-C50C-407E-A947-70E740481C1C}">
                <a14:useLocalDpi xmlns:a14="http://schemas.microsoft.com/office/drawing/2010/main" xmlns="" val="0"/>
              </a:ext>
            </a:extLst>
          </a:blip>
          <a:srcRect r="-201"/>
          <a:stretch>
            <a:fillRect/>
          </a:stretch>
        </p:blipFill>
        <p:spPr>
          <a:xfrm>
            <a:off x="793750" y="1073150"/>
            <a:ext cx="7502525" cy="5240338"/>
          </a:xfrm>
        </p:spPr>
      </p:pic>
      <p:cxnSp>
        <p:nvCxnSpPr>
          <p:cNvPr id="21509" name="Straight Connector 5"/>
          <p:cNvCxnSpPr>
            <a:cxnSpLocks noChangeShapeType="1"/>
          </p:cNvCxnSpPr>
          <p:nvPr/>
        </p:nvCxnSpPr>
        <p:spPr bwMode="auto">
          <a:xfrm rot="16200000" flipV="1">
            <a:off x="6635750" y="3784600"/>
            <a:ext cx="806450" cy="79375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cxnSp>
      <p:cxnSp>
        <p:nvCxnSpPr>
          <p:cNvPr id="21510" name="Straight Connector 7"/>
          <p:cNvCxnSpPr>
            <a:cxnSpLocks noChangeShapeType="1"/>
          </p:cNvCxnSpPr>
          <p:nvPr/>
        </p:nvCxnSpPr>
        <p:spPr bwMode="auto">
          <a:xfrm rot="5400000" flipH="1" flipV="1">
            <a:off x="6615907" y="3845719"/>
            <a:ext cx="793750" cy="712787"/>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cxnSp>
      <p:grpSp>
        <p:nvGrpSpPr>
          <p:cNvPr id="5" name="Group 15"/>
          <p:cNvGrpSpPr>
            <a:grpSpLocks/>
          </p:cNvGrpSpPr>
          <p:nvPr/>
        </p:nvGrpSpPr>
        <p:grpSpPr bwMode="auto">
          <a:xfrm>
            <a:off x="5676900" y="2932113"/>
            <a:ext cx="2101850" cy="2128837"/>
            <a:chOff x="3576" y="1847"/>
            <a:chExt cx="1324" cy="1341"/>
          </a:xfrm>
        </p:grpSpPr>
        <p:grpSp>
          <p:nvGrpSpPr>
            <p:cNvPr id="6" name="Group 12"/>
            <p:cNvGrpSpPr>
              <a:grpSpLocks/>
            </p:cNvGrpSpPr>
            <p:nvPr/>
          </p:nvGrpSpPr>
          <p:grpSpPr bwMode="auto">
            <a:xfrm>
              <a:off x="3576" y="2307"/>
              <a:ext cx="1324" cy="881"/>
              <a:chOff x="3576" y="2307"/>
              <a:chExt cx="1324" cy="881"/>
            </a:xfrm>
          </p:grpSpPr>
          <p:sp>
            <p:nvSpPr>
              <p:cNvPr id="21523" name="AutoShape 8"/>
              <p:cNvSpPr>
                <a:spLocks noChangeArrowheads="1"/>
              </p:cNvSpPr>
              <p:nvPr/>
            </p:nvSpPr>
            <p:spPr bwMode="auto">
              <a:xfrm rot="-5645138">
                <a:off x="4244" y="2420"/>
                <a:ext cx="752" cy="560"/>
              </a:xfrm>
              <a:prstGeom prst="parallelogram">
                <a:avLst>
                  <a:gd name="adj" fmla="val 33571"/>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24" name="Rectangle 9"/>
              <p:cNvSpPr>
                <a:spLocks noChangeArrowheads="1"/>
              </p:cNvSpPr>
              <p:nvPr/>
            </p:nvSpPr>
            <p:spPr bwMode="auto">
              <a:xfrm>
                <a:off x="3992" y="2776"/>
                <a:ext cx="608" cy="2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25" name="AutoShape 11"/>
              <p:cNvSpPr>
                <a:spLocks noChangeArrowheads="1"/>
              </p:cNvSpPr>
              <p:nvPr/>
            </p:nvSpPr>
            <p:spPr bwMode="auto">
              <a:xfrm rot="-10082602">
                <a:off x="4027" y="2307"/>
                <a:ext cx="194" cy="881"/>
              </a:xfrm>
              <a:prstGeom prst="parallelogram">
                <a:avLst>
                  <a:gd name="adj" fmla="val 25000"/>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526" name="Rectangle 10"/>
              <p:cNvSpPr>
                <a:spLocks noChangeArrowheads="1"/>
              </p:cNvSpPr>
              <p:nvPr/>
            </p:nvSpPr>
            <p:spPr bwMode="auto">
              <a:xfrm>
                <a:off x="3576" y="2344"/>
                <a:ext cx="768" cy="432"/>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1521" name="Text Box 13"/>
            <p:cNvSpPr txBox="1">
              <a:spLocks noChangeArrowheads="1"/>
            </p:cNvSpPr>
            <p:nvPr/>
          </p:nvSpPr>
          <p:spPr bwMode="auto">
            <a:xfrm>
              <a:off x="3584" y="2400"/>
              <a:ext cx="55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pitchFamily="-110" charset="-128"/>
                </a:defRPr>
              </a:lvl1pPr>
              <a:lvl2pPr marL="742950" indent="-285750" eaLnBrk="0" hangingPunct="0">
                <a:defRPr sz="2000">
                  <a:solidFill>
                    <a:schemeClr val="tx1"/>
                  </a:solidFill>
                  <a:latin typeface="Arial" charset="0"/>
                  <a:ea typeface="ＭＳ Ｐゴシック" pitchFamily="-110" charset="-128"/>
                </a:defRPr>
              </a:lvl2pPr>
              <a:lvl3pPr marL="1143000" indent="-228600" eaLnBrk="0" hangingPunct="0">
                <a:defRPr sz="2000">
                  <a:solidFill>
                    <a:schemeClr val="tx1"/>
                  </a:solidFill>
                  <a:latin typeface="Arial" charset="0"/>
                  <a:ea typeface="ＭＳ Ｐゴシック" pitchFamily="-110" charset="-128"/>
                </a:defRPr>
              </a:lvl3pPr>
              <a:lvl4pPr marL="1600200" indent="-228600" eaLnBrk="0" hangingPunct="0">
                <a:defRPr sz="2000">
                  <a:solidFill>
                    <a:schemeClr val="tx1"/>
                  </a:solidFill>
                  <a:latin typeface="Arial" charset="0"/>
                  <a:ea typeface="ＭＳ Ｐゴシック" pitchFamily="-110" charset="-128"/>
                </a:defRPr>
              </a:lvl4pPr>
              <a:lvl5pPr marL="2057400" indent="-228600" eaLnBrk="0" hangingPunct="0">
                <a:defRPr sz="2000">
                  <a:solidFill>
                    <a:schemeClr val="tx1"/>
                  </a:solidFill>
                  <a:latin typeface="Arial" charset="0"/>
                  <a:ea typeface="ＭＳ Ｐゴシック" pitchFamily="-110" charset="-128"/>
                </a:defRPr>
              </a:lvl5pPr>
              <a:lvl6pPr marL="2514600" indent="-228600" eaLnBrk="0" fontAlgn="base" hangingPunct="0">
                <a:spcBef>
                  <a:spcPct val="0"/>
                </a:spcBef>
                <a:spcAft>
                  <a:spcPct val="0"/>
                </a:spcAft>
                <a:defRPr sz="2000">
                  <a:solidFill>
                    <a:schemeClr val="tx1"/>
                  </a:solidFill>
                  <a:latin typeface="Arial" charset="0"/>
                  <a:ea typeface="ＭＳ Ｐゴシック" pitchFamily="-110" charset="-128"/>
                </a:defRPr>
              </a:lvl6pPr>
              <a:lvl7pPr marL="2971800" indent="-228600" eaLnBrk="0" fontAlgn="base" hangingPunct="0">
                <a:spcBef>
                  <a:spcPct val="0"/>
                </a:spcBef>
                <a:spcAft>
                  <a:spcPct val="0"/>
                </a:spcAft>
                <a:defRPr sz="2000">
                  <a:solidFill>
                    <a:schemeClr val="tx1"/>
                  </a:solidFill>
                  <a:latin typeface="Arial" charset="0"/>
                  <a:ea typeface="ＭＳ Ｐゴシック" pitchFamily="-110" charset="-128"/>
                </a:defRPr>
              </a:lvl7pPr>
              <a:lvl8pPr marL="3429000" indent="-228600" eaLnBrk="0" fontAlgn="base" hangingPunct="0">
                <a:spcBef>
                  <a:spcPct val="0"/>
                </a:spcBef>
                <a:spcAft>
                  <a:spcPct val="0"/>
                </a:spcAft>
                <a:defRPr sz="2000">
                  <a:solidFill>
                    <a:schemeClr val="tx1"/>
                  </a:solidFill>
                  <a:latin typeface="Arial" charset="0"/>
                  <a:ea typeface="ＭＳ Ｐゴシック" pitchFamily="-110" charset="-128"/>
                </a:defRPr>
              </a:lvl8pPr>
              <a:lvl9pPr marL="3886200" indent="-228600" eaLnBrk="0" fontAlgn="base" hangingPunct="0">
                <a:spcBef>
                  <a:spcPct val="0"/>
                </a:spcBef>
                <a:spcAft>
                  <a:spcPct val="0"/>
                </a:spcAft>
                <a:defRPr sz="2000">
                  <a:solidFill>
                    <a:schemeClr val="tx1"/>
                  </a:solidFill>
                  <a:latin typeface="Arial" charset="0"/>
                  <a:ea typeface="ＭＳ Ｐゴシック" pitchFamily="-110" charset="-128"/>
                </a:defRPr>
              </a:lvl9pPr>
            </a:lstStyle>
            <a:p>
              <a:pPr eaLnBrk="1" hangingPunct="1">
                <a:spcBef>
                  <a:spcPct val="50000"/>
                </a:spcBef>
              </a:pPr>
              <a:r>
                <a:rPr lang="en-US" sz="1400" b="1"/>
                <a:t>FIFI LS</a:t>
              </a:r>
            </a:p>
          </p:txBody>
        </p:sp>
        <p:sp>
          <p:nvSpPr>
            <p:cNvPr id="21522" name="AutoShape 14"/>
            <p:cNvSpPr>
              <a:spLocks noChangeArrowheads="1"/>
            </p:cNvSpPr>
            <p:nvPr/>
          </p:nvSpPr>
          <p:spPr bwMode="auto">
            <a:xfrm rot="5140623">
              <a:off x="4277" y="1943"/>
              <a:ext cx="658" cy="465"/>
            </a:xfrm>
            <a:prstGeom prst="parallelogram">
              <a:avLst>
                <a:gd name="adj" fmla="val 35376"/>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3"/>
          <p:cNvGrpSpPr>
            <a:grpSpLocks/>
          </p:cNvGrpSpPr>
          <p:nvPr/>
        </p:nvGrpSpPr>
        <p:grpSpPr bwMode="auto">
          <a:xfrm>
            <a:off x="6781800" y="1422400"/>
            <a:ext cx="1152525" cy="2540000"/>
            <a:chOff x="6781799" y="1422400"/>
            <a:chExt cx="1152525" cy="2540000"/>
          </a:xfrm>
        </p:grpSpPr>
        <p:sp>
          <p:nvSpPr>
            <p:cNvPr id="2" name="Rectangle 1"/>
            <p:cNvSpPr/>
            <p:nvPr/>
          </p:nvSpPr>
          <p:spPr>
            <a:xfrm>
              <a:off x="6781799" y="1422400"/>
              <a:ext cx="1152525" cy="229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6894512" y="3659188"/>
              <a:ext cx="915987" cy="303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 name="TextBox 3"/>
          <p:cNvSpPr txBox="1"/>
          <p:nvPr/>
        </p:nvSpPr>
        <p:spPr>
          <a:xfrm>
            <a:off x="1981200" y="1752600"/>
            <a:ext cx="3276600" cy="830997"/>
          </a:xfrm>
          <a:prstGeom prst="rect">
            <a:avLst/>
          </a:prstGeom>
          <a:solidFill>
            <a:schemeClr val="bg1"/>
          </a:solidFill>
        </p:spPr>
        <p:txBody>
          <a:bodyPr wrap="square" rtlCol="0">
            <a:spAutoFit/>
          </a:bodyPr>
          <a:lstStyle/>
          <a:p>
            <a:r>
              <a:rPr lang="en-US" sz="2400" b="1" dirty="0" smtClean="0"/>
              <a:t>SOFIA 1</a:t>
            </a:r>
            <a:r>
              <a:rPr lang="en-US" sz="2400" b="1" baseline="30000" dirty="0" smtClean="0"/>
              <a:t>st</a:t>
            </a:r>
            <a:r>
              <a:rPr lang="en-US" sz="2400" b="1" dirty="0" smtClean="0"/>
              <a:t> Generation Science Instruments</a:t>
            </a:r>
            <a:endParaRPr lang="en-US" sz="2400" b="1" dirty="0"/>
          </a:p>
        </p:txBody>
      </p:sp>
    </p:spTree>
    <p:extLst>
      <p:ext uri="{BB962C8B-B14F-4D97-AF65-F5344CB8AC3E}">
        <p14:creationId xmlns:p14="http://schemas.microsoft.com/office/powerpoint/2010/main" xmlns="" val="435658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61914" y="533401"/>
            <a:ext cx="6153286" cy="369332"/>
          </a:xfrm>
          <a:prstGeom prst="rect">
            <a:avLst/>
          </a:prstGeom>
          <a:noFill/>
        </p:spPr>
        <p:txBody>
          <a:bodyPr wrap="square">
            <a:spAutoFit/>
          </a:bodyPr>
          <a:lstStyle/>
          <a:p>
            <a:pPr>
              <a:buFont typeface="Times New Roman" pitchFamily="18" charset="0"/>
              <a:buNone/>
              <a:defRPr/>
            </a:pPr>
            <a:r>
              <a:rPr lang="de-DE" sz="1800" b="1" dirty="0">
                <a:solidFill>
                  <a:schemeClr val="bg1"/>
                </a:solidFill>
                <a:latin typeface="Times New Roman" pitchFamily="18" charset="0"/>
                <a:cs typeface="Times New Roman" pitchFamily="18" charset="0"/>
              </a:rPr>
              <a:t>FORCAST – </a:t>
            </a:r>
            <a:r>
              <a:rPr lang="de-DE" sz="1800" b="1" dirty="0" smtClean="0">
                <a:solidFill>
                  <a:schemeClr val="bg1"/>
                </a:solidFill>
                <a:latin typeface="Times New Roman" pitchFamily="18" charset="0"/>
                <a:cs typeface="Times New Roman" pitchFamily="18" charset="0"/>
              </a:rPr>
              <a:t>Faint </a:t>
            </a:r>
            <a:r>
              <a:rPr lang="de-DE" sz="1800" b="1" dirty="0">
                <a:solidFill>
                  <a:schemeClr val="bg1"/>
                </a:solidFill>
                <a:latin typeface="Times New Roman" pitchFamily="18" charset="0"/>
                <a:cs typeface="Times New Roman" pitchFamily="18" charset="0"/>
              </a:rPr>
              <a:t>Object infraRed CAmera for SOFIA</a:t>
            </a:r>
          </a:p>
        </p:txBody>
      </p:sp>
      <p:sp>
        <p:nvSpPr>
          <p:cNvPr id="3" name="Textfeld 2"/>
          <p:cNvSpPr txBox="1"/>
          <p:nvPr/>
        </p:nvSpPr>
        <p:spPr>
          <a:xfrm>
            <a:off x="4747086" y="1571626"/>
            <a:ext cx="4244514" cy="2085974"/>
          </a:xfrm>
          <a:prstGeom prst="rect">
            <a:avLst/>
          </a:prstGeom>
          <a:noFill/>
        </p:spPr>
        <p:txBody>
          <a:bodyPr wrap="square">
            <a:spAutoFit/>
          </a:bodyPr>
          <a:lstStyle/>
          <a:p>
            <a:pPr>
              <a:buFont typeface="Times New Roman" pitchFamily="18" charset="0"/>
              <a:buNone/>
              <a:defRPr/>
            </a:pPr>
            <a:r>
              <a:rPr lang="de-DE" sz="1600" dirty="0">
                <a:solidFill>
                  <a:schemeClr val="tx1"/>
                </a:solidFill>
                <a:latin typeface="Times New Roman" pitchFamily="18" charset="0"/>
                <a:cs typeface="Times New Roman" pitchFamily="18" charset="0"/>
              </a:rPr>
              <a:t>- </a:t>
            </a:r>
            <a:r>
              <a:rPr lang="el-GR" sz="1600" dirty="0" smtClean="0">
                <a:solidFill>
                  <a:schemeClr val="tx1"/>
                </a:solidFill>
                <a:latin typeface="Times New Roman" pitchFamily="18" charset="0"/>
                <a:cs typeface="Times New Roman" pitchFamily="18" charset="0"/>
              </a:rPr>
              <a:t>λ</a:t>
            </a:r>
            <a:r>
              <a:rPr lang="de-DE" sz="1600" dirty="0" smtClean="0">
                <a:solidFill>
                  <a:schemeClr val="tx1"/>
                </a:solidFill>
                <a:latin typeface="Times New Roman" pitchFamily="18" charset="0"/>
                <a:cs typeface="Times New Roman" pitchFamily="18" charset="0"/>
              </a:rPr>
              <a:t> </a:t>
            </a:r>
            <a:r>
              <a:rPr lang="de-DE" sz="1600" dirty="0">
                <a:solidFill>
                  <a:schemeClr val="tx1"/>
                </a:solidFill>
                <a:latin typeface="Times New Roman" pitchFamily="18" charset="0"/>
                <a:cs typeface="Times New Roman" pitchFamily="18" charset="0"/>
              </a:rPr>
              <a:t>=  5 – 25 µm; 25 – 40 µm </a:t>
            </a:r>
            <a:r>
              <a:rPr lang="de-DE" sz="1600" dirty="0">
                <a:solidFill>
                  <a:srgbClr val="FF0000"/>
                </a:solidFill>
                <a:latin typeface="Times New Roman" pitchFamily="18" charset="0"/>
                <a:cs typeface="Times New Roman" pitchFamily="18" charset="0"/>
              </a:rPr>
              <a:t>[MIR]</a:t>
            </a:r>
            <a:endParaRPr lang="de-DE" sz="1600" dirty="0">
              <a:solidFill>
                <a:schemeClr val="tx1"/>
              </a:solidFill>
              <a:latin typeface="Times New Roman" pitchFamily="18" charset="0"/>
              <a:cs typeface="Times New Roman" pitchFamily="18" charset="0"/>
            </a:endParaRPr>
          </a:p>
          <a:p>
            <a:pPr>
              <a:buFont typeface="Times New Roman" pitchFamily="18" charset="0"/>
              <a:buNone/>
              <a:defRPr/>
            </a:pPr>
            <a:r>
              <a:rPr lang="de-DE" sz="1600" dirty="0">
                <a:solidFill>
                  <a:schemeClr val="tx1"/>
                </a:solidFill>
                <a:latin typeface="Times New Roman" pitchFamily="18" charset="0"/>
                <a:cs typeface="Times New Roman" pitchFamily="18" charset="0"/>
              </a:rPr>
              <a:t>- FOV: </a:t>
            </a:r>
            <a:r>
              <a:rPr lang="de-DE" sz="1600" dirty="0" smtClean="0">
                <a:solidFill>
                  <a:schemeClr val="tx1"/>
                </a:solidFill>
                <a:latin typeface="Times New Roman" pitchFamily="18" charset="0"/>
                <a:cs typeface="Times New Roman" pitchFamily="18" charset="0"/>
              </a:rPr>
              <a:t>3.2‘ </a:t>
            </a:r>
            <a:r>
              <a:rPr lang="de-DE" sz="1600" dirty="0">
                <a:solidFill>
                  <a:schemeClr val="tx1"/>
                </a:solidFill>
                <a:latin typeface="Times New Roman" pitchFamily="18" charset="0"/>
                <a:cs typeface="Times New Roman" pitchFamily="18" charset="0"/>
              </a:rPr>
              <a:t>x </a:t>
            </a:r>
            <a:r>
              <a:rPr lang="de-DE" sz="1600" dirty="0" smtClean="0">
                <a:solidFill>
                  <a:schemeClr val="tx1"/>
                </a:solidFill>
                <a:latin typeface="Times New Roman" pitchFamily="18" charset="0"/>
                <a:cs typeface="Times New Roman" pitchFamily="18" charset="0"/>
              </a:rPr>
              <a:t>3.2‘</a:t>
            </a:r>
            <a:endParaRPr lang="de-DE" sz="1600" dirty="0">
              <a:solidFill>
                <a:schemeClr val="tx1"/>
              </a:solidFill>
              <a:latin typeface="Times New Roman" pitchFamily="18" charset="0"/>
              <a:cs typeface="Times New Roman" pitchFamily="18" charset="0"/>
            </a:endParaRPr>
          </a:p>
          <a:p>
            <a:pPr>
              <a:buFontTx/>
              <a:buChar char="-"/>
              <a:defRPr/>
            </a:pPr>
            <a:r>
              <a:rPr lang="de-DE" sz="1600" dirty="0">
                <a:solidFill>
                  <a:schemeClr val="tx1"/>
                </a:solidFill>
                <a:latin typeface="Times New Roman" pitchFamily="18" charset="0"/>
                <a:cs typeface="Times New Roman" pitchFamily="18" charset="0"/>
              </a:rPr>
              <a:t> </a:t>
            </a:r>
            <a:r>
              <a:rPr lang="de-DE" sz="1600" dirty="0" smtClean="0">
                <a:solidFill>
                  <a:schemeClr val="tx1"/>
                </a:solidFill>
                <a:latin typeface="Times New Roman" pitchFamily="18" charset="0"/>
                <a:cs typeface="Times New Roman" pitchFamily="18" charset="0"/>
              </a:rPr>
              <a:t>0.75</a:t>
            </a:r>
            <a:r>
              <a:rPr lang="de-DE" sz="1600" dirty="0">
                <a:solidFill>
                  <a:schemeClr val="tx1"/>
                </a:solidFill>
                <a:latin typeface="Times New Roman" pitchFamily="18" charset="0"/>
                <a:cs typeface="Times New Roman" pitchFamily="18" charset="0"/>
              </a:rPr>
              <a:t>“ per pixel</a:t>
            </a:r>
          </a:p>
          <a:p>
            <a:pPr>
              <a:buFont typeface="Times New Roman" pitchFamily="18" charset="0"/>
              <a:buNone/>
              <a:defRPr/>
            </a:pPr>
            <a:r>
              <a:rPr lang="de-DE" sz="1600" dirty="0">
                <a:solidFill>
                  <a:schemeClr val="tx1"/>
                </a:solidFill>
                <a:latin typeface="Times New Roman" pitchFamily="18" charset="0"/>
                <a:cs typeface="Times New Roman" pitchFamily="18" charset="0"/>
              </a:rPr>
              <a:t>- 9 </a:t>
            </a:r>
            <a:r>
              <a:rPr lang="de-DE" sz="1600" dirty="0" smtClean="0">
                <a:solidFill>
                  <a:schemeClr val="tx1"/>
                </a:solidFill>
                <a:latin typeface="Times New Roman" pitchFamily="18" charset="0"/>
                <a:cs typeface="Times New Roman" pitchFamily="18" charset="0"/>
              </a:rPr>
              <a:t>narrow </a:t>
            </a:r>
            <a:r>
              <a:rPr lang="de-DE" sz="1600" dirty="0">
                <a:solidFill>
                  <a:schemeClr val="tx1"/>
                </a:solidFill>
                <a:latin typeface="Times New Roman" pitchFamily="18" charset="0"/>
                <a:cs typeface="Times New Roman" pitchFamily="18" charset="0"/>
              </a:rPr>
              <a:t>and band </a:t>
            </a:r>
            <a:r>
              <a:rPr lang="de-DE" sz="1600" dirty="0" smtClean="0">
                <a:solidFill>
                  <a:schemeClr val="tx1"/>
                </a:solidFill>
                <a:latin typeface="Times New Roman" pitchFamily="18" charset="0"/>
                <a:cs typeface="Times New Roman" pitchFamily="18" charset="0"/>
              </a:rPr>
              <a:t>filters</a:t>
            </a:r>
            <a:endParaRPr lang="de-DE" sz="1600" dirty="0">
              <a:solidFill>
                <a:schemeClr val="tx1"/>
              </a:solidFill>
              <a:latin typeface="Times New Roman" pitchFamily="18" charset="0"/>
              <a:cs typeface="Times New Roman" pitchFamily="18" charset="0"/>
            </a:endParaRPr>
          </a:p>
          <a:p>
            <a:pPr>
              <a:buFontTx/>
              <a:buChar char="-"/>
              <a:defRPr/>
            </a:pPr>
            <a:r>
              <a:rPr lang="de-DE" sz="1600" dirty="0">
                <a:solidFill>
                  <a:schemeClr val="tx1"/>
                </a:solidFill>
                <a:latin typeface="Times New Roman" pitchFamily="18" charset="0"/>
                <a:cs typeface="Times New Roman" pitchFamily="18" charset="0"/>
              </a:rPr>
              <a:t> Spectral resolution: </a:t>
            </a:r>
            <a:r>
              <a:rPr lang="de-DE" sz="1600" dirty="0" smtClean="0">
                <a:solidFill>
                  <a:schemeClr val="tx1"/>
                </a:solidFill>
                <a:latin typeface="Times New Roman" pitchFamily="18" charset="0"/>
                <a:cs typeface="Times New Roman" pitchFamily="18" charset="0"/>
              </a:rPr>
              <a:t>5.7 </a:t>
            </a:r>
            <a:r>
              <a:rPr lang="de-DE" sz="1600" dirty="0">
                <a:solidFill>
                  <a:schemeClr val="tx1"/>
                </a:solidFill>
                <a:latin typeface="Times New Roman" pitchFamily="18" charset="0"/>
                <a:cs typeface="Times New Roman" pitchFamily="18" charset="0"/>
              </a:rPr>
              <a:t>- 250</a:t>
            </a:r>
          </a:p>
          <a:p>
            <a:pPr>
              <a:buFontTx/>
              <a:buChar char="-"/>
              <a:defRPr/>
            </a:pPr>
            <a:r>
              <a:rPr lang="de-DE" sz="1600" dirty="0">
                <a:solidFill>
                  <a:schemeClr val="tx1"/>
                </a:solidFill>
                <a:latin typeface="Times New Roman" pitchFamily="18" charset="0"/>
                <a:cs typeface="Times New Roman" pitchFamily="18" charset="0"/>
              </a:rPr>
              <a:t> Maximum </a:t>
            </a:r>
            <a:r>
              <a:rPr lang="de-DE" sz="1600" dirty="0" err="1">
                <a:solidFill>
                  <a:schemeClr val="tx1"/>
                </a:solidFill>
                <a:latin typeface="Times New Roman" pitchFamily="18" charset="0"/>
                <a:cs typeface="Times New Roman" pitchFamily="18" charset="0"/>
              </a:rPr>
              <a:t>frame</a:t>
            </a:r>
            <a:r>
              <a:rPr lang="de-DE" sz="1600" dirty="0">
                <a:solidFill>
                  <a:schemeClr val="tx1"/>
                </a:solidFill>
                <a:latin typeface="Times New Roman" pitchFamily="18" charset="0"/>
                <a:cs typeface="Times New Roman" pitchFamily="18" charset="0"/>
              </a:rPr>
              <a:t> rate: 4 per s </a:t>
            </a:r>
            <a:r>
              <a:rPr lang="de-DE" sz="1600" dirty="0" err="1">
                <a:solidFill>
                  <a:schemeClr val="tx1"/>
                </a:solidFill>
                <a:latin typeface="Times New Roman" pitchFamily="18" charset="0"/>
                <a:cs typeface="Times New Roman" pitchFamily="18" charset="0"/>
              </a:rPr>
              <a:t>for</a:t>
            </a: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full</a:t>
            </a: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frame</a:t>
            </a:r>
            <a:r>
              <a:rPr lang="de-DE" sz="1600" dirty="0">
                <a:solidFill>
                  <a:schemeClr val="tx1"/>
                </a:solidFill>
                <a:latin typeface="Times New Roman" pitchFamily="18" charset="0"/>
                <a:cs typeface="Times New Roman" pitchFamily="18" charset="0"/>
              </a:rPr>
              <a:t> </a:t>
            </a:r>
          </a:p>
          <a:p>
            <a:pPr>
              <a:buFontTx/>
              <a:buChar char="-"/>
              <a:defRPr/>
            </a:pPr>
            <a:r>
              <a:rPr lang="de-DE" sz="1600" dirty="0">
                <a:solidFill>
                  <a:schemeClr val="tx1"/>
                </a:solidFill>
                <a:latin typeface="Times New Roman" pitchFamily="18" charset="0"/>
                <a:cs typeface="Times New Roman" pitchFamily="18" charset="0"/>
              </a:rPr>
              <a:t> Highest time resolution: </a:t>
            </a:r>
            <a:r>
              <a:rPr lang="de-DE" sz="1600" dirty="0" smtClean="0">
                <a:solidFill>
                  <a:schemeClr val="tx1"/>
                </a:solidFill>
                <a:latin typeface="Times New Roman" pitchFamily="18" charset="0"/>
                <a:cs typeface="Times New Roman" pitchFamily="18" charset="0"/>
              </a:rPr>
              <a:t>1.6 </a:t>
            </a:r>
            <a:r>
              <a:rPr lang="de-DE" sz="1600" dirty="0">
                <a:solidFill>
                  <a:schemeClr val="tx1"/>
                </a:solidFill>
                <a:latin typeface="Times New Roman" pitchFamily="18" charset="0"/>
                <a:cs typeface="Times New Roman" pitchFamily="18" charset="0"/>
              </a:rPr>
              <a:t>mm</a:t>
            </a:r>
          </a:p>
          <a:p>
            <a:pPr>
              <a:buFontTx/>
              <a:buChar char="-"/>
              <a:defRPr/>
            </a:pP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Detector</a:t>
            </a:r>
            <a:r>
              <a:rPr lang="de-DE" sz="1600" dirty="0">
                <a:solidFill>
                  <a:schemeClr val="tx1"/>
                </a:solidFill>
                <a:latin typeface="Times New Roman" pitchFamily="18" charset="0"/>
                <a:cs typeface="Times New Roman" pitchFamily="18" charset="0"/>
              </a:rPr>
              <a:t>: 256x256 </a:t>
            </a:r>
            <a:r>
              <a:rPr lang="de-DE" sz="1600" dirty="0" err="1">
                <a:solidFill>
                  <a:schemeClr val="tx1"/>
                </a:solidFill>
                <a:latin typeface="Times New Roman" pitchFamily="18" charset="0"/>
                <a:cs typeface="Times New Roman" pitchFamily="18" charset="0"/>
              </a:rPr>
              <a:t>Si:As</a:t>
            </a:r>
            <a:r>
              <a:rPr lang="de-DE" sz="1600" dirty="0">
                <a:solidFill>
                  <a:schemeClr val="tx1"/>
                </a:solidFill>
                <a:latin typeface="Times New Roman" pitchFamily="18" charset="0"/>
                <a:cs typeface="Times New Roman" pitchFamily="18" charset="0"/>
              </a:rPr>
              <a:t> ; </a:t>
            </a:r>
            <a:r>
              <a:rPr lang="de-DE" sz="1600" dirty="0" err="1">
                <a:solidFill>
                  <a:schemeClr val="tx1"/>
                </a:solidFill>
                <a:latin typeface="Times New Roman" pitchFamily="18" charset="0"/>
                <a:cs typeface="Times New Roman" pitchFamily="18" charset="0"/>
              </a:rPr>
              <a:t>Si:Sb</a:t>
            </a: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blocked</a:t>
            </a:r>
            <a:endParaRPr lang="de-DE" sz="1600" dirty="0">
              <a:solidFill>
                <a:schemeClr val="tx1"/>
              </a:solidFill>
              <a:latin typeface="Times New Roman" pitchFamily="18" charset="0"/>
              <a:cs typeface="Times New Roman" pitchFamily="18" charset="0"/>
            </a:endParaRPr>
          </a:p>
        </p:txBody>
      </p:sp>
      <p:sp>
        <p:nvSpPr>
          <p:cNvPr id="23556" name="Textfeld 24"/>
          <p:cNvSpPr txBox="1">
            <a:spLocks noChangeArrowheads="1"/>
          </p:cNvSpPr>
          <p:nvPr/>
        </p:nvSpPr>
        <p:spPr bwMode="auto">
          <a:xfrm>
            <a:off x="3592933" y="1033046"/>
            <a:ext cx="1893467" cy="338554"/>
          </a:xfrm>
          <a:prstGeom prst="rect">
            <a:avLst/>
          </a:prstGeom>
          <a:noFill/>
          <a:ln w="9525">
            <a:noFill/>
            <a:miter lim="800000"/>
            <a:headEnd/>
            <a:tailEnd/>
          </a:ln>
        </p:spPr>
        <p:txBody>
          <a:bodyPr wrap="none">
            <a:spAutoFit/>
          </a:bodyPr>
          <a:lstStyle/>
          <a:p>
            <a:r>
              <a:rPr lang="de-DE" sz="1600" b="1" dirty="0">
                <a:solidFill>
                  <a:srgbClr val="FF0000"/>
                </a:solidFill>
                <a:latin typeface="Times New Roman" pitchFamily="18" charset="0"/>
                <a:cs typeface="Times New Roman" pitchFamily="18" charset="0"/>
              </a:rPr>
              <a:t>Facility Instrument</a:t>
            </a:r>
          </a:p>
        </p:txBody>
      </p:sp>
      <p:sp>
        <p:nvSpPr>
          <p:cNvPr id="26" name="Textfeld 25"/>
          <p:cNvSpPr txBox="1"/>
          <p:nvPr/>
        </p:nvSpPr>
        <p:spPr>
          <a:xfrm>
            <a:off x="263727" y="5000626"/>
            <a:ext cx="4374937" cy="830997"/>
          </a:xfrm>
          <a:prstGeom prst="rect">
            <a:avLst/>
          </a:prstGeom>
          <a:noFill/>
        </p:spPr>
        <p:txBody>
          <a:bodyPr>
            <a:spAutoFit/>
          </a:bodyPr>
          <a:lstStyle/>
          <a:p>
            <a:pPr>
              <a:buFont typeface="Times New Roman" pitchFamily="18" charset="0"/>
              <a:buNone/>
              <a:defRPr/>
            </a:pPr>
            <a:r>
              <a:rPr lang="de-DE" sz="1600" b="1" dirty="0" err="1">
                <a:solidFill>
                  <a:schemeClr val="tx1"/>
                </a:solidFill>
                <a:latin typeface="Times New Roman" pitchFamily="18" charset="0"/>
                <a:cs typeface="Times New Roman" pitchFamily="18" charset="0"/>
              </a:rPr>
              <a:t>Simultaneous</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continuum</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imaging</a:t>
            </a:r>
            <a:r>
              <a:rPr lang="de-DE" sz="1600" b="1" dirty="0">
                <a:solidFill>
                  <a:schemeClr val="tx1"/>
                </a:solidFill>
                <a:latin typeface="Times New Roman" pitchFamily="18" charset="0"/>
                <a:cs typeface="Times New Roman" pitchFamily="18" charset="0"/>
              </a:rPr>
              <a:t> </a:t>
            </a:r>
          </a:p>
          <a:p>
            <a:pPr>
              <a:buFont typeface="Times New Roman" pitchFamily="18" charset="0"/>
              <a:buNone/>
              <a:defRPr/>
            </a:pPr>
            <a:r>
              <a:rPr lang="de-DE" sz="1600" b="1" dirty="0">
                <a:solidFill>
                  <a:schemeClr val="tx1"/>
                </a:solidFill>
                <a:latin typeface="Times New Roman" pitchFamily="18" charset="0"/>
                <a:cs typeface="Times New Roman" pitchFamily="18" charset="0"/>
              </a:rPr>
              <a:t>in </a:t>
            </a:r>
            <a:r>
              <a:rPr lang="de-DE" sz="1600" b="1" dirty="0" err="1">
                <a:solidFill>
                  <a:schemeClr val="tx1"/>
                </a:solidFill>
                <a:latin typeface="Times New Roman" pitchFamily="18" charset="0"/>
                <a:cs typeface="Times New Roman" pitchFamily="18" charset="0"/>
              </a:rPr>
              <a:t>two</a:t>
            </a:r>
            <a:r>
              <a:rPr lang="de-DE" sz="1600" b="1" dirty="0">
                <a:solidFill>
                  <a:schemeClr val="tx1"/>
                </a:solidFill>
                <a:latin typeface="Times New Roman" pitchFamily="18" charset="0"/>
                <a:cs typeface="Times New Roman" pitchFamily="18" charset="0"/>
              </a:rPr>
              <a:t> MIR </a:t>
            </a:r>
            <a:r>
              <a:rPr lang="de-DE" sz="1600" b="1" dirty="0" err="1">
                <a:solidFill>
                  <a:schemeClr val="tx1"/>
                </a:solidFill>
                <a:latin typeface="Times New Roman" pitchFamily="18" charset="0"/>
                <a:cs typeface="Times New Roman" pitchFamily="18" charset="0"/>
              </a:rPr>
              <a:t>bands</a:t>
            </a:r>
            <a:r>
              <a:rPr lang="de-DE" sz="1600" b="1" dirty="0">
                <a:solidFill>
                  <a:schemeClr val="tx1"/>
                </a:solidFill>
                <a:latin typeface="Times New Roman" pitchFamily="18" charset="0"/>
                <a:cs typeface="Times New Roman" pitchFamily="18" charset="0"/>
              </a:rPr>
              <a:t> &amp;</a:t>
            </a:r>
          </a:p>
          <a:p>
            <a:pPr>
              <a:buFont typeface="Times New Roman" pitchFamily="18" charset="0"/>
              <a:buNone/>
              <a:defRPr/>
            </a:pPr>
            <a:r>
              <a:rPr lang="de-DE" sz="1600" b="1" dirty="0">
                <a:solidFill>
                  <a:schemeClr val="tx1"/>
                </a:solidFill>
                <a:latin typeface="Times New Roman" pitchFamily="18" charset="0"/>
                <a:cs typeface="Times New Roman" pitchFamily="18" charset="0"/>
              </a:rPr>
              <a:t>Low </a:t>
            </a:r>
            <a:r>
              <a:rPr lang="de-DE" sz="1600" b="1" dirty="0" err="1">
                <a:solidFill>
                  <a:schemeClr val="tx1"/>
                </a:solidFill>
                <a:latin typeface="Times New Roman" pitchFamily="18" charset="0"/>
                <a:cs typeface="Times New Roman" pitchFamily="18" charset="0"/>
              </a:rPr>
              <a:t>resolution</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spectroscopy</a:t>
            </a:r>
            <a:endParaRPr lang="de-DE" sz="1600" b="1" dirty="0">
              <a:solidFill>
                <a:schemeClr val="tx1"/>
              </a:solidFill>
              <a:latin typeface="Times New Roman" pitchFamily="18" charset="0"/>
              <a:cs typeface="Times New Roman" pitchFamily="18" charset="0"/>
            </a:endParaRPr>
          </a:p>
        </p:txBody>
      </p:sp>
      <p:sp>
        <p:nvSpPr>
          <p:cNvPr id="23558" name="Rectangle 2"/>
          <p:cNvSpPr>
            <a:spLocks noChangeArrowheads="1"/>
          </p:cNvSpPr>
          <p:nvPr/>
        </p:nvSpPr>
        <p:spPr bwMode="auto">
          <a:xfrm>
            <a:off x="0" y="-169277"/>
            <a:ext cx="184731" cy="338554"/>
          </a:xfrm>
          <a:prstGeom prst="rect">
            <a:avLst/>
          </a:prstGeom>
          <a:noFill/>
          <a:ln w="9525">
            <a:noFill/>
            <a:miter lim="800000"/>
            <a:headEnd/>
            <a:tailEnd/>
          </a:ln>
        </p:spPr>
        <p:txBody>
          <a:bodyPr wrap="none" anchor="ctr">
            <a:spAutoFit/>
          </a:bodyPr>
          <a:lstStyle/>
          <a:p>
            <a:endParaRPr lang="de-DE" sz="1600">
              <a:latin typeface="Times New Roman" pitchFamily="18" charset="0"/>
              <a:cs typeface="Times New Roman" pitchFamily="18" charset="0"/>
            </a:endParaRPr>
          </a:p>
        </p:txBody>
      </p:sp>
      <p:sp>
        <p:nvSpPr>
          <p:cNvPr id="34" name="Textfeld 33"/>
          <p:cNvSpPr txBox="1"/>
          <p:nvPr/>
        </p:nvSpPr>
        <p:spPr>
          <a:xfrm>
            <a:off x="329661" y="5943600"/>
            <a:ext cx="3632740" cy="830997"/>
          </a:xfrm>
          <a:prstGeom prst="rect">
            <a:avLst/>
          </a:prstGeom>
          <a:noFill/>
        </p:spPr>
        <p:txBody>
          <a:bodyPr wrap="square">
            <a:spAutoFit/>
          </a:bodyPr>
          <a:lstStyle/>
          <a:p>
            <a:pPr>
              <a:buFont typeface="Times New Roman" pitchFamily="18" charset="0"/>
              <a:buNone/>
              <a:defRPr/>
            </a:pPr>
            <a:r>
              <a:rPr lang="de-DE" sz="1600" dirty="0" err="1">
                <a:solidFill>
                  <a:schemeClr val="tx1"/>
                </a:solidFill>
                <a:latin typeface="Times New Roman" pitchFamily="18" charset="0"/>
                <a:cs typeface="Times New Roman" pitchFamily="18" charset="0"/>
              </a:rPr>
              <a:t>Principal</a:t>
            </a: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Investigator</a:t>
            </a:r>
            <a:r>
              <a:rPr lang="de-DE" sz="1600" dirty="0">
                <a:solidFill>
                  <a:schemeClr val="tx1"/>
                </a:solidFill>
                <a:latin typeface="Times New Roman" pitchFamily="18" charset="0"/>
                <a:cs typeface="Times New Roman" pitchFamily="18" charset="0"/>
              </a:rPr>
              <a:t>: </a:t>
            </a:r>
          </a:p>
          <a:p>
            <a:pPr>
              <a:buFont typeface="Times New Roman" pitchFamily="18" charset="0"/>
              <a:buNone/>
              <a:defRPr/>
            </a:pPr>
            <a:r>
              <a:rPr lang="en-US" sz="1600" dirty="0">
                <a:solidFill>
                  <a:schemeClr val="tx1"/>
                </a:solidFill>
                <a:latin typeface="Times New Roman" pitchFamily="18" charset="0"/>
                <a:cs typeface="Times New Roman" pitchFamily="18" charset="0"/>
              </a:rPr>
              <a:t>Dr. Terry Herter,</a:t>
            </a:r>
            <a:r>
              <a:rPr lang="de-DE" sz="1600" dirty="0">
                <a:solidFill>
                  <a:schemeClr val="tx1"/>
                </a:solidFill>
                <a:latin typeface="Times New Roman" pitchFamily="18" charset="0"/>
                <a:cs typeface="Times New Roman" pitchFamily="18" charset="0"/>
              </a:rPr>
              <a:t>, </a:t>
            </a:r>
            <a:r>
              <a:rPr lang="en-US" sz="1600" dirty="0">
                <a:solidFill>
                  <a:schemeClr val="tx1"/>
                </a:solidFill>
                <a:latin typeface="Times New Roman" pitchFamily="18" charset="0"/>
                <a:cs typeface="Times New Roman" pitchFamily="18" charset="0"/>
              </a:rPr>
              <a:t>Cornell University , Ithaca, New York</a:t>
            </a:r>
            <a:endParaRPr lang="de-DE" sz="1600" dirty="0">
              <a:solidFill>
                <a:schemeClr val="tx1"/>
              </a:solidFill>
              <a:latin typeface="Times New Roman" pitchFamily="18" charset="0"/>
              <a:cs typeface="Times New Roman" pitchFamily="18" charset="0"/>
            </a:endParaRPr>
          </a:p>
        </p:txBody>
      </p:sp>
      <p:sp>
        <p:nvSpPr>
          <p:cNvPr id="35" name="Textfeld 34"/>
          <p:cNvSpPr txBox="1"/>
          <p:nvPr/>
        </p:nvSpPr>
        <p:spPr>
          <a:xfrm>
            <a:off x="197796" y="4495800"/>
            <a:ext cx="4374937" cy="338554"/>
          </a:xfrm>
          <a:prstGeom prst="rect">
            <a:avLst/>
          </a:prstGeom>
          <a:noFill/>
        </p:spPr>
        <p:txBody>
          <a:bodyPr>
            <a:spAutoFit/>
          </a:bodyPr>
          <a:lstStyle/>
          <a:p>
            <a:pPr>
              <a:buFont typeface="Times New Roman" pitchFamily="18" charset="0"/>
              <a:buNone/>
              <a:defRPr/>
            </a:pPr>
            <a:r>
              <a:rPr lang="de-DE" sz="1600" dirty="0" smtClean="0">
                <a:solidFill>
                  <a:schemeClr val="tx1"/>
                </a:solidFill>
                <a:latin typeface="Times New Roman" pitchFamily="18" charset="0"/>
                <a:cs typeface="Times New Roman" pitchFamily="18" charset="0"/>
              </a:rPr>
              <a:t>FORCAST in the lab at Palmdale, CA</a:t>
            </a:r>
            <a:endParaRPr lang="de-DE" sz="1600" dirty="0">
              <a:solidFill>
                <a:schemeClr val="tx1"/>
              </a:solidFill>
              <a:latin typeface="Times New Roman" pitchFamily="18" charset="0"/>
              <a:cs typeface="Times New Roman" pitchFamily="18" charset="0"/>
            </a:endParaRPr>
          </a:p>
        </p:txBody>
      </p:sp>
      <p:grpSp>
        <p:nvGrpSpPr>
          <p:cNvPr id="2" name="Gruppieren 37"/>
          <p:cNvGrpSpPr>
            <a:grpSpLocks/>
          </p:cNvGrpSpPr>
          <p:nvPr/>
        </p:nvGrpSpPr>
        <p:grpSpPr bwMode="auto">
          <a:xfrm>
            <a:off x="4648921" y="3643313"/>
            <a:ext cx="4473102" cy="3024604"/>
            <a:chOff x="293173" y="1571612"/>
            <a:chExt cx="4845565" cy="3024618"/>
          </a:xfrm>
        </p:grpSpPr>
        <p:pic>
          <p:nvPicPr>
            <p:cNvPr id="23563" name="Picture 3" descr="C:\My Documents\SOFIAetc\Science\SIflyers\FORCASTh042.jpg"/>
            <p:cNvPicPr>
              <a:picLocks noChangeAspect="1" noChangeArrowheads="1"/>
            </p:cNvPicPr>
            <p:nvPr/>
          </p:nvPicPr>
          <p:blipFill>
            <a:blip r:embed="rId2" cstate="print"/>
            <a:srcRect l="14938" t="5228" r="14966" b="61124"/>
            <a:stretch>
              <a:fillRect/>
            </a:stretch>
          </p:blipFill>
          <p:spPr bwMode="auto">
            <a:xfrm>
              <a:off x="309563" y="1571625"/>
              <a:ext cx="4829175" cy="3000375"/>
            </a:xfrm>
            <a:prstGeom prst="rect">
              <a:avLst/>
            </a:prstGeom>
            <a:noFill/>
            <a:ln w="9525">
              <a:noFill/>
              <a:miter lim="800000"/>
              <a:headEnd/>
              <a:tailEnd/>
            </a:ln>
          </p:spPr>
        </p:pic>
        <p:sp>
          <p:nvSpPr>
            <p:cNvPr id="25" name="Textfeld 24"/>
            <p:cNvSpPr txBox="1"/>
            <p:nvPr/>
          </p:nvSpPr>
          <p:spPr>
            <a:xfrm>
              <a:off x="2115220" y="4214811"/>
              <a:ext cx="409484" cy="338556"/>
            </a:xfrm>
            <a:prstGeom prst="rect">
              <a:avLst/>
            </a:prstGeom>
            <a:noFill/>
          </p:spPr>
          <p:txBody>
            <a:bodyPr>
              <a:spAutoFit/>
            </a:bodyPr>
            <a:lstStyle/>
            <a:p>
              <a:pPr>
                <a:buFont typeface="Times New Roman" pitchFamily="18" charset="0"/>
                <a:buNone/>
                <a:defRPr/>
              </a:pPr>
              <a:r>
                <a:rPr lang="el-GR" sz="1600" dirty="0">
                  <a:solidFill>
                    <a:schemeClr val="tx1"/>
                  </a:solidFill>
                  <a:latin typeface="Times New Roman" pitchFamily="18" charset="0"/>
                  <a:cs typeface="Times New Roman" pitchFamily="18" charset="0"/>
                </a:rPr>
                <a:t>λ</a:t>
              </a:r>
              <a:endParaRPr lang="de-DE" sz="1600" dirty="0">
                <a:solidFill>
                  <a:schemeClr val="tx1"/>
                </a:solidFill>
                <a:latin typeface="Times New Roman" pitchFamily="18" charset="0"/>
                <a:cs typeface="Times New Roman" pitchFamily="18" charset="0"/>
              </a:endParaRPr>
            </a:p>
          </p:txBody>
        </p:sp>
        <p:cxnSp>
          <p:nvCxnSpPr>
            <p:cNvPr id="23565" name="Gerade Verbindung mit Pfeil 15"/>
            <p:cNvCxnSpPr>
              <a:cxnSpLocks noChangeShapeType="1"/>
            </p:cNvCxnSpPr>
            <p:nvPr/>
          </p:nvCxnSpPr>
          <p:spPr bwMode="auto">
            <a:xfrm>
              <a:off x="2452688" y="4429125"/>
              <a:ext cx="1857375" cy="1588"/>
            </a:xfrm>
            <a:prstGeom prst="straightConnector1">
              <a:avLst/>
            </a:prstGeom>
            <a:noFill/>
            <a:ln w="38100" algn="ctr">
              <a:solidFill>
                <a:schemeClr val="tx1"/>
              </a:solidFill>
              <a:round/>
              <a:headEnd/>
              <a:tailEnd type="arrow" w="med" len="med"/>
            </a:ln>
          </p:spPr>
        </p:cxnSp>
        <p:sp>
          <p:nvSpPr>
            <p:cNvPr id="28" name="Textfeld 27"/>
            <p:cNvSpPr txBox="1"/>
            <p:nvPr/>
          </p:nvSpPr>
          <p:spPr>
            <a:xfrm>
              <a:off x="582034" y="4257674"/>
              <a:ext cx="311177" cy="338556"/>
            </a:xfrm>
            <a:prstGeom prst="rect">
              <a:avLst/>
            </a:prstGeom>
            <a:solidFill>
              <a:schemeClr val="bg1"/>
            </a:solidFill>
          </p:spPr>
          <p:txBody>
            <a:bodyPr wrap="none">
              <a:spAutoFit/>
            </a:bodyPr>
            <a:lstStyle/>
            <a:p>
              <a:pPr>
                <a:buFont typeface="Times New Roman" pitchFamily="18" charset="0"/>
                <a:buNone/>
                <a:defRPr/>
              </a:pPr>
              <a:r>
                <a:rPr lang="de-DE" sz="1600" b="1" dirty="0">
                  <a:solidFill>
                    <a:schemeClr val="tx1"/>
                  </a:solidFill>
                  <a:latin typeface="Times New Roman" pitchFamily="18" charset="0"/>
                  <a:cs typeface="Times New Roman" pitchFamily="18" charset="0"/>
                </a:rPr>
                <a:t>5</a:t>
              </a:r>
            </a:p>
          </p:txBody>
        </p:sp>
        <p:sp>
          <p:nvSpPr>
            <p:cNvPr id="29" name="Textfeld 28"/>
            <p:cNvSpPr txBox="1"/>
            <p:nvPr/>
          </p:nvSpPr>
          <p:spPr>
            <a:xfrm>
              <a:off x="1685101" y="4257674"/>
              <a:ext cx="505824" cy="338556"/>
            </a:xfrm>
            <a:prstGeom prst="rect">
              <a:avLst/>
            </a:prstGeom>
            <a:solidFill>
              <a:schemeClr val="bg1"/>
            </a:solidFill>
          </p:spPr>
          <p:txBody>
            <a:bodyPr wrap="square">
              <a:spAutoFit/>
            </a:bodyPr>
            <a:lstStyle/>
            <a:p>
              <a:pPr>
                <a:buFont typeface="Times New Roman" pitchFamily="18" charset="0"/>
                <a:buNone/>
                <a:defRPr/>
              </a:pPr>
              <a:r>
                <a:rPr lang="de-DE" sz="1600" b="1" dirty="0">
                  <a:solidFill>
                    <a:schemeClr val="tx1"/>
                  </a:solidFill>
                  <a:latin typeface="Times New Roman" pitchFamily="18" charset="0"/>
                  <a:cs typeface="Times New Roman" pitchFamily="18" charset="0"/>
                </a:rPr>
                <a:t>15</a:t>
              </a:r>
            </a:p>
          </p:txBody>
        </p:sp>
        <p:sp>
          <p:nvSpPr>
            <p:cNvPr id="30" name="Textfeld 29"/>
            <p:cNvSpPr txBox="1"/>
            <p:nvPr/>
          </p:nvSpPr>
          <p:spPr>
            <a:xfrm>
              <a:off x="2899271" y="4257674"/>
              <a:ext cx="422312" cy="338556"/>
            </a:xfrm>
            <a:prstGeom prst="rect">
              <a:avLst/>
            </a:prstGeom>
            <a:solidFill>
              <a:schemeClr val="bg1"/>
            </a:solidFill>
          </p:spPr>
          <p:txBody>
            <a:bodyPr wrap="none">
              <a:spAutoFit/>
            </a:bodyPr>
            <a:lstStyle/>
            <a:p>
              <a:pPr>
                <a:buFont typeface="Times New Roman" pitchFamily="18" charset="0"/>
                <a:buNone/>
                <a:defRPr/>
              </a:pPr>
              <a:r>
                <a:rPr lang="de-DE" sz="1600" b="1" dirty="0">
                  <a:solidFill>
                    <a:schemeClr val="tx1"/>
                  </a:solidFill>
                  <a:latin typeface="Times New Roman" pitchFamily="18" charset="0"/>
                  <a:cs typeface="Times New Roman" pitchFamily="18" charset="0"/>
                </a:rPr>
                <a:t>25</a:t>
              </a:r>
            </a:p>
          </p:txBody>
        </p:sp>
        <p:sp>
          <p:nvSpPr>
            <p:cNvPr id="31" name="Textfeld 30"/>
            <p:cNvSpPr txBox="1"/>
            <p:nvPr/>
          </p:nvSpPr>
          <p:spPr>
            <a:xfrm>
              <a:off x="4327704" y="4257674"/>
              <a:ext cx="422312" cy="338556"/>
            </a:xfrm>
            <a:prstGeom prst="rect">
              <a:avLst/>
            </a:prstGeom>
            <a:solidFill>
              <a:schemeClr val="bg1"/>
            </a:solidFill>
          </p:spPr>
          <p:txBody>
            <a:bodyPr wrap="none">
              <a:spAutoFit/>
            </a:bodyPr>
            <a:lstStyle/>
            <a:p>
              <a:pPr>
                <a:buFont typeface="Times New Roman" pitchFamily="18" charset="0"/>
                <a:buNone/>
                <a:defRPr/>
              </a:pPr>
              <a:r>
                <a:rPr lang="de-DE" sz="1600" b="1" dirty="0">
                  <a:solidFill>
                    <a:schemeClr val="tx1"/>
                  </a:solidFill>
                  <a:latin typeface="Times New Roman" pitchFamily="18" charset="0"/>
                  <a:cs typeface="Times New Roman" pitchFamily="18" charset="0"/>
                </a:rPr>
                <a:t>35</a:t>
              </a:r>
            </a:p>
          </p:txBody>
        </p:sp>
        <p:sp>
          <p:nvSpPr>
            <p:cNvPr id="32" name="Textfeld 31"/>
            <p:cNvSpPr txBox="1"/>
            <p:nvPr/>
          </p:nvSpPr>
          <p:spPr>
            <a:xfrm>
              <a:off x="439191" y="4000498"/>
              <a:ext cx="311177" cy="338556"/>
            </a:xfrm>
            <a:prstGeom prst="rect">
              <a:avLst/>
            </a:prstGeom>
            <a:solidFill>
              <a:schemeClr val="bg1"/>
            </a:solidFill>
          </p:spPr>
          <p:txBody>
            <a:bodyPr wrap="none">
              <a:spAutoFit/>
            </a:bodyPr>
            <a:lstStyle/>
            <a:p>
              <a:pPr>
                <a:buFont typeface="Times New Roman" pitchFamily="18" charset="0"/>
                <a:buNone/>
                <a:defRPr/>
              </a:pPr>
              <a:r>
                <a:rPr lang="de-DE" sz="1600" b="1" dirty="0">
                  <a:solidFill>
                    <a:schemeClr val="tx1"/>
                  </a:solidFill>
                  <a:latin typeface="Times New Roman" pitchFamily="18" charset="0"/>
                  <a:cs typeface="Times New Roman" pitchFamily="18" charset="0"/>
                </a:rPr>
                <a:t>0</a:t>
              </a:r>
            </a:p>
          </p:txBody>
        </p:sp>
        <p:sp>
          <p:nvSpPr>
            <p:cNvPr id="33" name="Textfeld 32"/>
            <p:cNvSpPr txBox="1"/>
            <p:nvPr/>
          </p:nvSpPr>
          <p:spPr>
            <a:xfrm>
              <a:off x="380466" y="1571612"/>
              <a:ext cx="214266" cy="338556"/>
            </a:xfrm>
            <a:prstGeom prst="rect">
              <a:avLst/>
            </a:prstGeom>
            <a:solidFill>
              <a:schemeClr val="bg1"/>
            </a:solidFill>
          </p:spPr>
          <p:txBody>
            <a:bodyPr>
              <a:spAutoFit/>
            </a:bodyPr>
            <a:lstStyle/>
            <a:p>
              <a:pPr>
                <a:buFont typeface="Times New Roman" pitchFamily="18" charset="0"/>
                <a:buNone/>
                <a:defRPr/>
              </a:pPr>
              <a:r>
                <a:rPr lang="de-DE" sz="1600" b="1" dirty="0">
                  <a:solidFill>
                    <a:schemeClr val="tx1"/>
                  </a:solidFill>
                  <a:latin typeface="Times New Roman" pitchFamily="18" charset="0"/>
                  <a:cs typeface="Times New Roman" pitchFamily="18" charset="0"/>
                </a:rPr>
                <a:t>1</a:t>
              </a:r>
            </a:p>
          </p:txBody>
        </p:sp>
        <p:sp>
          <p:nvSpPr>
            <p:cNvPr id="23572" name="Rechteck 30"/>
            <p:cNvSpPr>
              <a:spLocks noChangeArrowheads="1"/>
            </p:cNvSpPr>
            <p:nvPr/>
          </p:nvSpPr>
          <p:spPr bwMode="auto">
            <a:xfrm>
              <a:off x="381000" y="2500313"/>
              <a:ext cx="117475" cy="714375"/>
            </a:xfrm>
            <a:prstGeom prst="rect">
              <a:avLst/>
            </a:prstGeom>
            <a:solidFill>
              <a:schemeClr val="bg1"/>
            </a:solidFill>
            <a:ln w="9525" algn="ctr">
              <a:solidFill>
                <a:schemeClr val="bg1"/>
              </a:solidFill>
              <a:round/>
              <a:headEnd/>
              <a:tailEnd/>
            </a:ln>
          </p:spPr>
          <p:txBody>
            <a:bodyPr/>
            <a:lstStyle/>
            <a:p>
              <a:endParaRPr lang="de-DE" sz="1600">
                <a:latin typeface="Times New Roman" pitchFamily="18" charset="0"/>
                <a:cs typeface="Times New Roman" pitchFamily="18" charset="0"/>
              </a:endParaRPr>
            </a:p>
          </p:txBody>
        </p:sp>
        <p:sp>
          <p:nvSpPr>
            <p:cNvPr id="37" name="Textfeld 36"/>
            <p:cNvSpPr txBox="1"/>
            <p:nvPr/>
          </p:nvSpPr>
          <p:spPr>
            <a:xfrm>
              <a:off x="293173" y="1571612"/>
              <a:ext cx="674310" cy="3000396"/>
            </a:xfrm>
            <a:prstGeom prst="rect">
              <a:avLst/>
            </a:prstGeom>
            <a:noFill/>
          </p:spPr>
          <p:txBody>
            <a:bodyPr vert="wordArtVert" lIns="0">
              <a:spAutoFit/>
            </a:bodyPr>
            <a:lstStyle/>
            <a:p>
              <a:pPr>
                <a:buFont typeface="Times New Roman" pitchFamily="18" charset="0"/>
                <a:buNone/>
                <a:defRPr/>
              </a:pPr>
              <a:r>
                <a:rPr lang="de-DE" sz="1600" b="1" dirty="0">
                  <a:solidFill>
                    <a:schemeClr val="tx1"/>
                  </a:solidFill>
                  <a:latin typeface="Times New Roman" pitchFamily="18" charset="0"/>
                  <a:cs typeface="Times New Roman" pitchFamily="18" charset="0"/>
                </a:rPr>
                <a:t>Transmission</a:t>
              </a:r>
            </a:p>
          </p:txBody>
        </p:sp>
      </p:grpSp>
      <p:pic>
        <p:nvPicPr>
          <p:cNvPr id="1026" name="Picture 2" descr="C:\Users\hhall\Pictures\SOFIA@Ames 1-14- (D)\IMG_0867.JPG"/>
          <p:cNvPicPr>
            <a:picLocks noChangeAspect="1" noChangeArrowheads="1"/>
          </p:cNvPicPr>
          <p:nvPr/>
        </p:nvPicPr>
        <p:blipFill>
          <a:blip r:embed="rId3" cstate="print"/>
          <a:srcRect/>
          <a:stretch>
            <a:fillRect/>
          </a:stretch>
        </p:blipFill>
        <p:spPr bwMode="auto">
          <a:xfrm>
            <a:off x="228599" y="1573950"/>
            <a:ext cx="4152785" cy="27694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371600" y="304800"/>
            <a:ext cx="6781800" cy="609600"/>
          </a:xfrm>
        </p:spPr>
        <p:txBody>
          <a:bodyPr/>
          <a:lstStyle/>
          <a:p>
            <a:r>
              <a:rPr lang="en-US" dirty="0" smtClean="0">
                <a:solidFill>
                  <a:schemeClr val="bg1"/>
                </a:solidFill>
                <a:latin typeface="Times New Roman" pitchFamily="18" charset="0"/>
                <a:cs typeface="Times New Roman" pitchFamily="18" charset="0"/>
              </a:rPr>
              <a:t>Image Releases</a:t>
            </a:r>
          </a:p>
        </p:txBody>
      </p:sp>
      <p:pic>
        <p:nvPicPr>
          <p:cNvPr id="37892" name="Picture 4" descr="Orion_OR_label"/>
          <p:cNvPicPr>
            <a:picLocks noGrp="1" noChangeAspect="1" noChangeArrowheads="1"/>
          </p:cNvPicPr>
          <p:nvPr>
            <p:ph idx="4294967295"/>
          </p:nvPr>
        </p:nvPicPr>
        <p:blipFill>
          <a:blip r:embed="rId2" cstate="print"/>
          <a:srcRect/>
          <a:stretch>
            <a:fillRect/>
          </a:stretch>
        </p:blipFill>
        <p:spPr>
          <a:xfrm>
            <a:off x="533400" y="990600"/>
            <a:ext cx="3124200" cy="2686681"/>
          </a:xfrm>
        </p:spPr>
      </p:pic>
      <p:sp>
        <p:nvSpPr>
          <p:cNvPr id="37894" name="Text Box 29"/>
          <p:cNvSpPr txBox="1">
            <a:spLocks noChangeArrowheads="1"/>
          </p:cNvSpPr>
          <p:nvPr/>
        </p:nvSpPr>
        <p:spPr bwMode="auto">
          <a:xfrm>
            <a:off x="457200" y="3810000"/>
            <a:ext cx="3200400" cy="2819400"/>
          </a:xfrm>
          <a:prstGeom prst="rect">
            <a:avLst/>
          </a:prstGeom>
          <a:solidFill>
            <a:srgbClr val="FFFFFF"/>
          </a:solidFill>
          <a:ln w="9525">
            <a:solidFill>
              <a:srgbClr val="000000"/>
            </a:solidFill>
            <a:miter lim="800000"/>
            <a:headEnd/>
            <a:tailEnd/>
          </a:ln>
        </p:spPr>
        <p:txBody>
          <a:bodyPr/>
          <a:lstStyle/>
          <a:p>
            <a:pPr algn="l"/>
            <a:r>
              <a:rPr lang="en-US" sz="1400" dirty="0">
                <a:latin typeface="Times New Roman" pitchFamily="18" charset="0"/>
              </a:rPr>
              <a:t>This image was taken with FORCAST and show two regions with the Orion Nebula over a composite photo from Spitzer.  The area shown by the red box is known as the Becklin-</a:t>
            </a:r>
            <a:r>
              <a:rPr lang="en-US" sz="1400" dirty="0" err="1">
                <a:latin typeface="Times New Roman" pitchFamily="18" charset="0"/>
              </a:rPr>
              <a:t>Neugebauer</a:t>
            </a:r>
            <a:r>
              <a:rPr lang="en-US" sz="1400" dirty="0">
                <a:latin typeface="Times New Roman" pitchFamily="18" charset="0"/>
              </a:rPr>
              <a:t>/</a:t>
            </a:r>
            <a:r>
              <a:rPr lang="en-US" sz="1400" dirty="0" err="1">
                <a:latin typeface="Times New Roman" pitchFamily="18" charset="0"/>
              </a:rPr>
              <a:t>Kleinman</a:t>
            </a:r>
            <a:r>
              <a:rPr lang="en-US" sz="1400" dirty="0">
                <a:latin typeface="Times New Roman" pitchFamily="18" charset="0"/>
              </a:rPr>
              <a:t>-Low (BNKL) region of Orion.  This region is so bright that it is saturated in the Spitzer image and details cannot be seen.  However, in the SOFIA image the region is seen to be composed of many individual young forming stars and knots of dust and gas.  (Jim De Buizer)</a:t>
            </a:r>
          </a:p>
          <a:p>
            <a:pPr algn="l"/>
            <a:endParaRPr lang="en-US" sz="1400" dirty="0">
              <a:latin typeface="Times New Roman" pitchFamily="18" charset="0"/>
            </a:endParaRPr>
          </a:p>
          <a:p>
            <a:pPr algn="l"/>
            <a:endParaRPr lang="en-US" sz="1400" dirty="0">
              <a:latin typeface="Times New Roman" pitchFamily="18" charset="0"/>
            </a:endParaRPr>
          </a:p>
          <a:p>
            <a:pPr algn="l"/>
            <a:endParaRPr lang="en-US" sz="1400" dirty="0">
              <a:latin typeface="Times New Roman" pitchFamily="18" charset="0"/>
            </a:endParaRPr>
          </a:p>
        </p:txBody>
      </p:sp>
      <p:pic>
        <p:nvPicPr>
          <p:cNvPr id="5" name="Picture 8" descr="http://www.sofia.usra.edu/News/news_2012/01_10_12/images/W3_Combo.jpg"/>
          <p:cNvPicPr>
            <a:picLocks noChangeAspect="1" noChangeArrowheads="1"/>
          </p:cNvPicPr>
          <p:nvPr/>
        </p:nvPicPr>
        <p:blipFill>
          <a:blip r:embed="rId3" cstate="print"/>
          <a:srcRect/>
          <a:stretch>
            <a:fillRect/>
          </a:stretch>
        </p:blipFill>
        <p:spPr bwMode="auto">
          <a:xfrm>
            <a:off x="3962400" y="1050706"/>
            <a:ext cx="2940143" cy="2623318"/>
          </a:xfrm>
          <a:prstGeom prst="rect">
            <a:avLst/>
          </a:prstGeom>
          <a:noFill/>
        </p:spPr>
      </p:pic>
      <p:sp>
        <p:nvSpPr>
          <p:cNvPr id="6" name="Text Box 29"/>
          <p:cNvSpPr txBox="1">
            <a:spLocks noChangeArrowheads="1"/>
          </p:cNvSpPr>
          <p:nvPr/>
        </p:nvSpPr>
        <p:spPr bwMode="auto">
          <a:xfrm>
            <a:off x="4006943" y="3810000"/>
            <a:ext cx="4038600" cy="2590800"/>
          </a:xfrm>
          <a:prstGeom prst="rect">
            <a:avLst/>
          </a:prstGeom>
          <a:solidFill>
            <a:srgbClr val="FFFFFF"/>
          </a:solidFill>
          <a:ln w="9525">
            <a:solidFill>
              <a:srgbClr val="000000"/>
            </a:solidFill>
            <a:miter lim="800000"/>
            <a:headEnd/>
            <a:tailEnd/>
          </a:ln>
        </p:spPr>
        <p:txBody>
          <a:bodyPr/>
          <a:lstStyle/>
          <a:p>
            <a:pPr algn="l"/>
            <a:r>
              <a:rPr lang="en-US" sz="1400" dirty="0" smtClean="0">
                <a:latin typeface="Times New Roman" pitchFamily="18" charset="0"/>
              </a:rPr>
              <a:t>Mid-infrared image of the W3 star forming region from SOFIA/FORCAST, inset on a near-infrared image from Spitzer. The SOFIA image dimensions are 150 x 100 </a:t>
            </a:r>
            <a:r>
              <a:rPr lang="en-US" sz="1400" dirty="0" err="1" smtClean="0">
                <a:latin typeface="Times New Roman" pitchFamily="18" charset="0"/>
              </a:rPr>
              <a:t>arcseconds</a:t>
            </a:r>
            <a:r>
              <a:rPr lang="en-US" sz="1400" dirty="0" smtClean="0">
                <a:latin typeface="Times New Roman" pitchFamily="18" charset="0"/>
              </a:rPr>
              <a:t>, corresponding to 15 x 10 light years at a distance of 6400 light years. Arrow indicates a bubble cleared in the nebula by wind and radiation from the most massive newborn star in the cluster. (SOFIA image, inset: Red, Green, Blue = 37, 20, 7.7 </a:t>
            </a:r>
            <a:r>
              <a:rPr lang="el-GR" sz="1400" dirty="0" smtClean="0">
                <a:latin typeface="Times New Roman" pitchFamily="18" charset="0"/>
              </a:rPr>
              <a:t>μ</a:t>
            </a:r>
            <a:r>
              <a:rPr lang="en-US" sz="1400" dirty="0" smtClean="0">
                <a:latin typeface="Times New Roman" pitchFamily="18" charset="0"/>
              </a:rPr>
              <a:t>m; NASA / DLR / USRA / DSI / FORCAST team / F. Salgado, A. </a:t>
            </a:r>
            <a:r>
              <a:rPr lang="en-US" sz="1400" dirty="0" err="1" smtClean="0">
                <a:latin typeface="Times New Roman" pitchFamily="18" charset="0"/>
              </a:rPr>
              <a:t>Tielens</a:t>
            </a:r>
            <a:r>
              <a:rPr lang="en-US" sz="1400" dirty="0" smtClean="0">
                <a:latin typeface="Times New Roman" pitchFamily="18" charset="0"/>
              </a:rPr>
              <a:t>, J. De Buizer) (Spitzer image, background: Red, Green, Blue = 7.9, 4.5, 3.6 </a:t>
            </a:r>
            <a:r>
              <a:rPr lang="el-GR" sz="1400" dirty="0" smtClean="0">
                <a:latin typeface="Times New Roman" pitchFamily="18" charset="0"/>
              </a:rPr>
              <a:t>μ</a:t>
            </a:r>
            <a:r>
              <a:rPr lang="en-US" sz="1400" dirty="0" smtClean="0">
                <a:latin typeface="Times New Roman" pitchFamily="18" charset="0"/>
              </a:rPr>
              <a:t>m; NASA / Caltech - JPL). </a:t>
            </a:r>
            <a:endParaRPr lang="en-US" sz="1400" dirty="0">
              <a:latin typeface="Times New Roman" pitchFamily="18" charset="0"/>
            </a:endParaRPr>
          </a:p>
          <a:p>
            <a:pPr algn="l"/>
            <a:endParaRPr lang="en-US" sz="1400" dirty="0">
              <a:latin typeface="Times New Roman" pitchFamily="18" charset="0"/>
            </a:endParaRPr>
          </a:p>
          <a:p>
            <a:pPr algn="l"/>
            <a:endParaRPr lang="en-US" sz="1400" dirty="0">
              <a:latin typeface="Times New Roman" pitchFamily="18" charset="0"/>
            </a:endParaRPr>
          </a:p>
        </p:txBody>
      </p:sp>
      <p:sp>
        <p:nvSpPr>
          <p:cNvPr id="7" name="TextBox 6"/>
          <p:cNvSpPr txBox="1"/>
          <p:nvPr/>
        </p:nvSpPr>
        <p:spPr>
          <a:xfrm>
            <a:off x="7162800" y="1371600"/>
            <a:ext cx="1691489" cy="1754326"/>
          </a:xfrm>
          <a:prstGeom prst="rect">
            <a:avLst/>
          </a:prstGeom>
          <a:noFill/>
        </p:spPr>
        <p:txBody>
          <a:bodyPr wrap="none" rtlCol="0">
            <a:spAutoFit/>
          </a:bodyPr>
          <a:lstStyle/>
          <a:p>
            <a:r>
              <a:rPr lang="en-US" sz="1800" dirty="0" smtClean="0">
                <a:latin typeface="Times New Roman" pitchFamily="18" charset="0"/>
                <a:cs typeface="Times New Roman" pitchFamily="18" charset="0"/>
              </a:rPr>
              <a:t>See: </a:t>
            </a:r>
          </a:p>
          <a:p>
            <a:r>
              <a:rPr lang="en-US" sz="1800" dirty="0" smtClean="0">
                <a:latin typeface="Times New Roman" pitchFamily="18" charset="0"/>
                <a:cs typeface="Times New Roman" pitchFamily="18" charset="0"/>
              </a:rPr>
              <a:t>Jim </a:t>
            </a:r>
            <a:r>
              <a:rPr lang="en-US" sz="1800" dirty="0" err="1" smtClean="0">
                <a:latin typeface="Times New Roman" pitchFamily="18" charset="0"/>
                <a:cs typeface="Times New Roman" pitchFamily="18" charset="0"/>
              </a:rPr>
              <a:t>DeBuizer</a:t>
            </a:r>
            <a:endParaRPr lang="en-US" sz="1800" dirty="0" smtClean="0">
              <a:latin typeface="Times New Roman" pitchFamily="18" charset="0"/>
              <a:cs typeface="Times New Roman" pitchFamily="18" charset="0"/>
            </a:endParaRPr>
          </a:p>
          <a:p>
            <a:r>
              <a:rPr lang="en-US" sz="1800" dirty="0" smtClean="0">
                <a:latin typeface="Times New Roman" pitchFamily="18" charset="0"/>
                <a:cs typeface="Times New Roman" pitchFamily="18" charset="0"/>
              </a:rPr>
              <a:t>Poster this </a:t>
            </a:r>
          </a:p>
          <a:p>
            <a:r>
              <a:rPr lang="en-US" sz="1800" dirty="0" smtClean="0">
                <a:latin typeface="Times New Roman" pitchFamily="18" charset="0"/>
                <a:cs typeface="Times New Roman" pitchFamily="18" charset="0"/>
              </a:rPr>
              <a:t>Conference for</a:t>
            </a:r>
          </a:p>
          <a:p>
            <a:r>
              <a:rPr lang="en-US" sz="1800" dirty="0" smtClean="0">
                <a:latin typeface="Times New Roman" pitchFamily="18" charset="0"/>
                <a:cs typeface="Times New Roman" pitchFamily="18" charset="0"/>
              </a:rPr>
              <a:t>More detailed</a:t>
            </a:r>
          </a:p>
          <a:p>
            <a:r>
              <a:rPr lang="en-US" sz="1800" dirty="0" smtClean="0">
                <a:latin typeface="Times New Roman" pitchFamily="18" charset="0"/>
                <a:cs typeface="Times New Roman" pitchFamily="18" charset="0"/>
              </a:rPr>
              <a:t>Science Results</a:t>
            </a:r>
            <a:endParaRPr lang="en-US" sz="1800"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43000" y="468868"/>
            <a:ext cx="6705600" cy="369332"/>
          </a:xfrm>
          <a:prstGeom prst="rect">
            <a:avLst/>
          </a:prstGeom>
          <a:noFill/>
        </p:spPr>
        <p:txBody>
          <a:bodyPr wrap="square">
            <a:spAutoFit/>
          </a:bodyPr>
          <a:lstStyle/>
          <a:p>
            <a:pPr>
              <a:buFont typeface="Times New Roman" pitchFamily="18" charset="0"/>
              <a:buNone/>
              <a:defRPr/>
            </a:pPr>
            <a:r>
              <a:rPr lang="de-DE" sz="1800" b="1" dirty="0">
                <a:solidFill>
                  <a:schemeClr val="bg1"/>
                </a:solidFill>
                <a:latin typeface="Times New Roman" pitchFamily="18" charset="0"/>
                <a:cs typeface="Times New Roman" pitchFamily="18" charset="0"/>
              </a:rPr>
              <a:t>HIPO – </a:t>
            </a:r>
            <a:r>
              <a:rPr lang="de-DE" sz="1800" b="1" dirty="0" smtClean="0">
                <a:solidFill>
                  <a:schemeClr val="bg1"/>
                </a:solidFill>
                <a:latin typeface="Times New Roman" pitchFamily="18" charset="0"/>
                <a:cs typeface="Times New Roman" pitchFamily="18" charset="0"/>
              </a:rPr>
              <a:t>High </a:t>
            </a:r>
            <a:r>
              <a:rPr lang="de-DE" sz="1800" dirty="0">
                <a:solidFill>
                  <a:schemeClr val="bg1"/>
                </a:solidFill>
                <a:latin typeface="Times New Roman" pitchFamily="18" charset="0"/>
                <a:cs typeface="Times New Roman" pitchFamily="18" charset="0"/>
              </a:rPr>
              <a:t>S</a:t>
            </a:r>
            <a:r>
              <a:rPr lang="de-DE" sz="1800" b="1" dirty="0" smtClean="0">
                <a:solidFill>
                  <a:schemeClr val="bg1"/>
                </a:solidFill>
                <a:latin typeface="Times New Roman" pitchFamily="18" charset="0"/>
                <a:cs typeface="Times New Roman" pitchFamily="18" charset="0"/>
              </a:rPr>
              <a:t>peed </a:t>
            </a:r>
            <a:r>
              <a:rPr lang="de-DE" sz="1800" b="1" dirty="0">
                <a:solidFill>
                  <a:schemeClr val="bg1"/>
                </a:solidFill>
                <a:latin typeface="Times New Roman" pitchFamily="18" charset="0"/>
                <a:cs typeface="Times New Roman" pitchFamily="18" charset="0"/>
              </a:rPr>
              <a:t>Imaging Photometer for Occultations</a:t>
            </a:r>
          </a:p>
        </p:txBody>
      </p:sp>
      <p:sp>
        <p:nvSpPr>
          <p:cNvPr id="3" name="Textfeld 2"/>
          <p:cNvSpPr txBox="1"/>
          <p:nvPr/>
        </p:nvSpPr>
        <p:spPr>
          <a:xfrm>
            <a:off x="4878949" y="1714501"/>
            <a:ext cx="4265051" cy="2800767"/>
          </a:xfrm>
          <a:prstGeom prst="rect">
            <a:avLst/>
          </a:prstGeom>
          <a:noFill/>
        </p:spPr>
        <p:txBody>
          <a:bodyPr>
            <a:spAutoFit/>
          </a:bodyPr>
          <a:lstStyle/>
          <a:p>
            <a:pPr>
              <a:buFont typeface="Times New Roman" pitchFamily="18" charset="0"/>
              <a:buNone/>
              <a:defRPr/>
            </a:pPr>
            <a:r>
              <a:rPr lang="de-DE" sz="1600" dirty="0">
                <a:solidFill>
                  <a:schemeClr val="tx1"/>
                </a:solidFill>
                <a:latin typeface="Times New Roman" pitchFamily="18" charset="0"/>
                <a:cs typeface="Times New Roman" pitchFamily="18" charset="0"/>
              </a:rPr>
              <a:t>- </a:t>
            </a:r>
            <a:r>
              <a:rPr lang="el-GR" sz="1600" dirty="0" smtClean="0">
                <a:solidFill>
                  <a:schemeClr val="tx1"/>
                </a:solidFill>
                <a:latin typeface="Times New Roman" pitchFamily="18" charset="0"/>
                <a:cs typeface="Times New Roman" pitchFamily="18" charset="0"/>
              </a:rPr>
              <a:t>λ</a:t>
            </a:r>
            <a:r>
              <a:rPr lang="de-DE" sz="1600" dirty="0" smtClean="0">
                <a:solidFill>
                  <a:schemeClr val="tx1"/>
                </a:solidFill>
                <a:latin typeface="Times New Roman" pitchFamily="18" charset="0"/>
                <a:cs typeface="Times New Roman" pitchFamily="18" charset="0"/>
              </a:rPr>
              <a:t> </a:t>
            </a:r>
            <a:r>
              <a:rPr lang="de-DE" sz="1600" dirty="0">
                <a:solidFill>
                  <a:schemeClr val="tx1"/>
                </a:solidFill>
                <a:latin typeface="Times New Roman" pitchFamily="18" charset="0"/>
                <a:cs typeface="Times New Roman" pitchFamily="18" charset="0"/>
              </a:rPr>
              <a:t>= </a:t>
            </a:r>
            <a:r>
              <a:rPr lang="de-DE" sz="1600" dirty="0" smtClean="0">
                <a:solidFill>
                  <a:schemeClr val="tx1"/>
                </a:solidFill>
                <a:latin typeface="Times New Roman" pitchFamily="18" charset="0"/>
                <a:cs typeface="Times New Roman" pitchFamily="18" charset="0"/>
              </a:rPr>
              <a:t>0.3-0.6 µm, 0.4 </a:t>
            </a:r>
            <a:r>
              <a:rPr lang="de-DE" sz="1600" dirty="0">
                <a:solidFill>
                  <a:schemeClr val="tx1"/>
                </a:solidFill>
                <a:latin typeface="Times New Roman" pitchFamily="18" charset="0"/>
                <a:cs typeface="Times New Roman" pitchFamily="18" charset="0"/>
              </a:rPr>
              <a:t>– </a:t>
            </a:r>
            <a:r>
              <a:rPr lang="de-DE" sz="1600" dirty="0" smtClean="0">
                <a:solidFill>
                  <a:schemeClr val="tx1"/>
                </a:solidFill>
                <a:latin typeface="Times New Roman" pitchFamily="18" charset="0"/>
                <a:cs typeface="Times New Roman" pitchFamily="18" charset="0"/>
              </a:rPr>
              <a:t>1.1 </a:t>
            </a:r>
            <a:r>
              <a:rPr lang="de-DE" sz="1600" dirty="0">
                <a:solidFill>
                  <a:schemeClr val="tx1"/>
                </a:solidFill>
                <a:latin typeface="Times New Roman" pitchFamily="18" charset="0"/>
                <a:cs typeface="Times New Roman" pitchFamily="18" charset="0"/>
              </a:rPr>
              <a:t>µm </a:t>
            </a:r>
            <a:r>
              <a:rPr lang="de-DE" sz="1600" dirty="0">
                <a:solidFill>
                  <a:srgbClr val="FF0000"/>
                </a:solidFill>
                <a:latin typeface="Times New Roman" pitchFamily="18" charset="0"/>
                <a:cs typeface="Times New Roman" pitchFamily="18" charset="0"/>
              </a:rPr>
              <a:t>[optical/NIR]</a:t>
            </a:r>
          </a:p>
          <a:p>
            <a:pPr>
              <a:buFont typeface="Times New Roman" pitchFamily="18" charset="0"/>
              <a:buNone/>
              <a:defRPr/>
            </a:pPr>
            <a:r>
              <a:rPr lang="de-DE" sz="1600" dirty="0">
                <a:solidFill>
                  <a:schemeClr val="tx1"/>
                </a:solidFill>
                <a:latin typeface="Times New Roman" pitchFamily="18" charset="0"/>
                <a:cs typeface="Times New Roman" pitchFamily="18" charset="0"/>
              </a:rPr>
              <a:t>- FOV: </a:t>
            </a:r>
            <a:r>
              <a:rPr lang="de-DE" sz="1600" dirty="0" smtClean="0">
                <a:solidFill>
                  <a:schemeClr val="tx1"/>
                </a:solidFill>
                <a:latin typeface="Times New Roman" pitchFamily="18" charset="0"/>
                <a:cs typeface="Times New Roman" pitchFamily="18" charset="0"/>
              </a:rPr>
              <a:t>5.6‘ </a:t>
            </a:r>
            <a:r>
              <a:rPr lang="de-DE" sz="1600" dirty="0">
                <a:solidFill>
                  <a:schemeClr val="tx1"/>
                </a:solidFill>
                <a:latin typeface="Times New Roman" pitchFamily="18" charset="0"/>
                <a:cs typeface="Times New Roman" pitchFamily="18" charset="0"/>
              </a:rPr>
              <a:t>x </a:t>
            </a:r>
            <a:r>
              <a:rPr lang="de-DE" sz="1600" dirty="0" smtClean="0">
                <a:solidFill>
                  <a:schemeClr val="tx1"/>
                </a:solidFill>
                <a:latin typeface="Times New Roman" pitchFamily="18" charset="0"/>
                <a:cs typeface="Times New Roman" pitchFamily="18" charset="0"/>
              </a:rPr>
              <a:t>5.6‘</a:t>
            </a:r>
            <a:endParaRPr lang="de-DE" sz="1600" dirty="0">
              <a:solidFill>
                <a:schemeClr val="tx1"/>
              </a:solidFill>
              <a:latin typeface="Times New Roman" pitchFamily="18" charset="0"/>
              <a:cs typeface="Times New Roman" pitchFamily="18" charset="0"/>
            </a:endParaRPr>
          </a:p>
          <a:p>
            <a:pPr>
              <a:buFontTx/>
              <a:buChar char="-"/>
              <a:defRPr/>
            </a:pPr>
            <a:r>
              <a:rPr lang="de-DE" sz="1600" dirty="0" smtClean="0">
                <a:solidFill>
                  <a:schemeClr val="tx1"/>
                </a:solidFill>
                <a:latin typeface="Times New Roman" pitchFamily="18" charset="0"/>
                <a:cs typeface="Times New Roman" pitchFamily="18" charset="0"/>
              </a:rPr>
              <a:t> 0.33</a:t>
            </a:r>
            <a:r>
              <a:rPr lang="de-DE" sz="1600" dirty="0">
                <a:solidFill>
                  <a:schemeClr val="tx1"/>
                </a:solidFill>
                <a:latin typeface="Times New Roman" pitchFamily="18" charset="0"/>
                <a:cs typeface="Times New Roman" pitchFamily="18" charset="0"/>
              </a:rPr>
              <a:t>“/0.055“ per pixel</a:t>
            </a:r>
          </a:p>
          <a:p>
            <a:pPr>
              <a:buFontTx/>
              <a:buChar char="-"/>
              <a:defRPr/>
            </a:pPr>
            <a:r>
              <a:rPr lang="de-DE" sz="1600" dirty="0">
                <a:solidFill>
                  <a:schemeClr val="tx1"/>
                </a:solidFill>
                <a:latin typeface="Times New Roman" pitchFamily="18" charset="0"/>
                <a:cs typeface="Times New Roman" pitchFamily="18" charset="0"/>
              </a:rPr>
              <a:t> Maximum </a:t>
            </a:r>
            <a:r>
              <a:rPr lang="de-DE" sz="1600" dirty="0" err="1">
                <a:solidFill>
                  <a:schemeClr val="tx1"/>
                </a:solidFill>
                <a:latin typeface="Times New Roman" pitchFamily="18" charset="0"/>
                <a:cs typeface="Times New Roman" pitchFamily="18" charset="0"/>
              </a:rPr>
              <a:t>frame</a:t>
            </a:r>
            <a:r>
              <a:rPr lang="de-DE" sz="1600" dirty="0">
                <a:solidFill>
                  <a:schemeClr val="tx1"/>
                </a:solidFill>
                <a:latin typeface="Times New Roman" pitchFamily="18" charset="0"/>
                <a:cs typeface="Times New Roman" pitchFamily="18" charset="0"/>
              </a:rPr>
              <a:t> rate: 10/20 </a:t>
            </a:r>
            <a:r>
              <a:rPr lang="de-DE" sz="1600" dirty="0" err="1">
                <a:solidFill>
                  <a:schemeClr val="tx1"/>
                </a:solidFill>
                <a:latin typeface="Times New Roman" pitchFamily="18" charset="0"/>
                <a:cs typeface="Times New Roman" pitchFamily="18" charset="0"/>
              </a:rPr>
              <a:t>ms</a:t>
            </a: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for</a:t>
            </a: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three</a:t>
            </a:r>
            <a:r>
              <a:rPr lang="de-DE" sz="1600" dirty="0">
                <a:solidFill>
                  <a:schemeClr val="tx1"/>
                </a:solidFill>
                <a:latin typeface="Times New Roman" pitchFamily="18" charset="0"/>
                <a:cs typeface="Times New Roman" pitchFamily="18" charset="0"/>
              </a:rPr>
              <a:t> </a:t>
            </a:r>
          </a:p>
          <a:p>
            <a:pPr>
              <a:buFont typeface="Times New Roman" pitchFamily="18" charset="0"/>
              <a:buNone/>
              <a:defRPr/>
            </a:pPr>
            <a:r>
              <a:rPr lang="de-DE" sz="1600" dirty="0">
                <a:solidFill>
                  <a:schemeClr val="tx1"/>
                </a:solidFill>
                <a:latin typeface="Times New Roman" pitchFamily="18" charset="0"/>
                <a:cs typeface="Times New Roman" pitchFamily="18" charset="0"/>
              </a:rPr>
              <a:t>  80x80 pixel </a:t>
            </a:r>
            <a:r>
              <a:rPr lang="de-DE" sz="1600" dirty="0" smtClean="0">
                <a:solidFill>
                  <a:schemeClr val="tx1"/>
                </a:solidFill>
                <a:latin typeface="Times New Roman" pitchFamily="18" charset="0"/>
                <a:cs typeface="Times New Roman" pitchFamily="18" charset="0"/>
              </a:rPr>
              <a:t>sub-frames</a:t>
            </a:r>
            <a:endParaRPr lang="de-DE" sz="1600" dirty="0">
              <a:solidFill>
                <a:schemeClr val="tx1"/>
              </a:solidFill>
              <a:latin typeface="Times New Roman" pitchFamily="18" charset="0"/>
              <a:cs typeface="Times New Roman" pitchFamily="18" charset="0"/>
            </a:endParaRPr>
          </a:p>
          <a:p>
            <a:pPr>
              <a:buFontTx/>
              <a:buChar char="-"/>
              <a:defRPr/>
            </a:pPr>
            <a:r>
              <a:rPr lang="de-DE" sz="1600" dirty="0" smtClean="0">
                <a:solidFill>
                  <a:schemeClr val="tx1"/>
                </a:solidFill>
                <a:latin typeface="Times New Roman" pitchFamily="18" charset="0"/>
                <a:cs typeface="Times New Roman" pitchFamily="18" charset="0"/>
              </a:rPr>
              <a:t>Through </a:t>
            </a:r>
            <a:r>
              <a:rPr lang="de-DE" sz="1600" dirty="0">
                <a:solidFill>
                  <a:schemeClr val="tx1"/>
                </a:solidFill>
                <a:latin typeface="Times New Roman" pitchFamily="18" charset="0"/>
                <a:cs typeface="Times New Roman" pitchFamily="18" charset="0"/>
              </a:rPr>
              <a:t>put of HIPOs optic: ≥70 %  from </a:t>
            </a:r>
          </a:p>
          <a:p>
            <a:pPr>
              <a:buFont typeface="Times New Roman" pitchFamily="18" charset="0"/>
              <a:buNone/>
              <a:defRPr/>
            </a:pPr>
            <a:r>
              <a:rPr lang="de-DE" sz="1600" dirty="0">
                <a:solidFill>
                  <a:schemeClr val="tx1"/>
                </a:solidFill>
                <a:latin typeface="Times New Roman" pitchFamily="18" charset="0"/>
                <a:cs typeface="Times New Roman" pitchFamily="18" charset="0"/>
              </a:rPr>
              <a:t>  </a:t>
            </a:r>
            <a:r>
              <a:rPr lang="de-DE" sz="1600" dirty="0" smtClean="0">
                <a:solidFill>
                  <a:schemeClr val="tx1"/>
                </a:solidFill>
                <a:latin typeface="Times New Roman" pitchFamily="18" charset="0"/>
                <a:cs typeface="Times New Roman" pitchFamily="18" charset="0"/>
              </a:rPr>
              <a:t>0.4 </a:t>
            </a:r>
            <a:r>
              <a:rPr lang="de-DE" sz="1600" dirty="0">
                <a:solidFill>
                  <a:schemeClr val="tx1"/>
                </a:solidFill>
                <a:latin typeface="Times New Roman" pitchFamily="18" charset="0"/>
                <a:cs typeface="Times New Roman" pitchFamily="18" charset="0"/>
              </a:rPr>
              <a:t>– </a:t>
            </a:r>
            <a:r>
              <a:rPr lang="de-DE" sz="1600" dirty="0" smtClean="0">
                <a:solidFill>
                  <a:schemeClr val="tx1"/>
                </a:solidFill>
                <a:latin typeface="Times New Roman" pitchFamily="18" charset="0"/>
                <a:cs typeface="Times New Roman" pitchFamily="18" charset="0"/>
              </a:rPr>
              <a:t>0.9 </a:t>
            </a:r>
            <a:r>
              <a:rPr lang="de-DE" sz="1600" dirty="0">
                <a:solidFill>
                  <a:schemeClr val="tx1"/>
                </a:solidFill>
                <a:latin typeface="Times New Roman" pitchFamily="18" charset="0"/>
                <a:cs typeface="Times New Roman" pitchFamily="18" charset="0"/>
              </a:rPr>
              <a:t>µm</a:t>
            </a:r>
          </a:p>
          <a:p>
            <a:pPr>
              <a:buFontTx/>
              <a:buChar char="-"/>
              <a:defRPr/>
            </a:pPr>
            <a:r>
              <a:rPr lang="de-DE" sz="1600" dirty="0">
                <a:solidFill>
                  <a:schemeClr val="tx1"/>
                </a:solidFill>
                <a:latin typeface="Times New Roman" pitchFamily="18" charset="0"/>
                <a:cs typeface="Times New Roman" pitchFamily="18" charset="0"/>
              </a:rPr>
              <a:t> </a:t>
            </a:r>
            <a:r>
              <a:rPr lang="de-DE" sz="1600" dirty="0" smtClean="0">
                <a:solidFill>
                  <a:schemeClr val="tx1"/>
                </a:solidFill>
                <a:latin typeface="Times New Roman" pitchFamily="18" charset="0"/>
                <a:cs typeface="Times New Roman" pitchFamily="18" charset="0"/>
              </a:rPr>
              <a:t>Detector</a:t>
            </a:r>
            <a:r>
              <a:rPr lang="de-DE" sz="1600" dirty="0">
                <a:solidFill>
                  <a:schemeClr val="tx1"/>
                </a:solidFill>
                <a:latin typeface="Times New Roman" pitchFamily="18" charset="0"/>
                <a:cs typeface="Times New Roman" pitchFamily="18" charset="0"/>
              </a:rPr>
              <a:t>: </a:t>
            </a:r>
            <a:r>
              <a:rPr lang="de-DE" sz="1600" dirty="0" smtClean="0">
                <a:solidFill>
                  <a:schemeClr val="tx1"/>
                </a:solidFill>
                <a:latin typeface="Times New Roman" pitchFamily="18" charset="0"/>
                <a:cs typeface="Times New Roman" pitchFamily="18" charset="0"/>
              </a:rPr>
              <a:t>e2vCCD47-20 </a:t>
            </a:r>
            <a:r>
              <a:rPr lang="de-DE" sz="1600" dirty="0">
                <a:solidFill>
                  <a:schemeClr val="tx1"/>
                </a:solidFill>
                <a:latin typeface="Times New Roman" pitchFamily="18" charset="0"/>
                <a:cs typeface="Times New Roman" pitchFamily="18" charset="0"/>
              </a:rPr>
              <a:t>frame transfer</a:t>
            </a:r>
          </a:p>
          <a:p>
            <a:pPr>
              <a:buFont typeface="Times New Roman" pitchFamily="18" charset="0"/>
              <a:buNone/>
              <a:defRPr/>
            </a:pP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silicon</a:t>
            </a:r>
            <a:r>
              <a:rPr lang="de-DE" sz="1600" dirty="0">
                <a:solidFill>
                  <a:schemeClr val="tx1"/>
                </a:solidFill>
                <a:latin typeface="Times New Roman" pitchFamily="18" charset="0"/>
                <a:cs typeface="Times New Roman" pitchFamily="18" charset="0"/>
              </a:rPr>
              <a:t> CCD</a:t>
            </a:r>
          </a:p>
          <a:p>
            <a:pPr>
              <a:buFontTx/>
              <a:buChar char="-"/>
              <a:defRPr/>
            </a:pPr>
            <a:r>
              <a:rPr lang="de-DE" sz="1600" dirty="0">
                <a:solidFill>
                  <a:schemeClr val="tx1"/>
                </a:solidFill>
                <a:latin typeface="Times New Roman" pitchFamily="18" charset="0"/>
                <a:cs typeface="Times New Roman" pitchFamily="18" charset="0"/>
              </a:rPr>
              <a:t> Read out </a:t>
            </a:r>
            <a:r>
              <a:rPr lang="de-DE" sz="1600" dirty="0" err="1">
                <a:solidFill>
                  <a:schemeClr val="tx1"/>
                </a:solidFill>
                <a:latin typeface="Times New Roman" pitchFamily="18" charset="0"/>
                <a:cs typeface="Times New Roman" pitchFamily="18" charset="0"/>
              </a:rPr>
              <a:t>noise</a:t>
            </a:r>
            <a:r>
              <a:rPr lang="de-DE" sz="1600" dirty="0">
                <a:solidFill>
                  <a:schemeClr val="tx1"/>
                </a:solidFill>
                <a:latin typeface="Times New Roman" pitchFamily="18" charset="0"/>
                <a:cs typeface="Times New Roman" pitchFamily="18" charset="0"/>
              </a:rPr>
              <a:t>: ≤ 6/3 </a:t>
            </a:r>
            <a:r>
              <a:rPr lang="de-DE" sz="1600" dirty="0" err="1">
                <a:solidFill>
                  <a:schemeClr val="tx1"/>
                </a:solidFill>
                <a:latin typeface="Times New Roman" pitchFamily="18" charset="0"/>
                <a:cs typeface="Times New Roman" pitchFamily="18" charset="0"/>
              </a:rPr>
              <a:t>electrons</a:t>
            </a:r>
            <a:endParaRPr lang="de-DE" sz="1600" dirty="0">
              <a:solidFill>
                <a:schemeClr val="tx1"/>
              </a:solidFill>
              <a:latin typeface="Times New Roman" pitchFamily="18" charset="0"/>
              <a:cs typeface="Times New Roman" pitchFamily="18" charset="0"/>
            </a:endParaRPr>
          </a:p>
          <a:p>
            <a:pPr>
              <a:buFontTx/>
              <a:buChar char="-"/>
              <a:defRPr/>
            </a:pPr>
            <a:r>
              <a:rPr lang="de-DE" sz="1600" dirty="0">
                <a:solidFill>
                  <a:schemeClr val="tx1"/>
                </a:solidFill>
                <a:latin typeface="Times New Roman" pitchFamily="18" charset="0"/>
                <a:cs typeface="Times New Roman" pitchFamily="18" charset="0"/>
              </a:rPr>
              <a:t> Quantum Efficiency: 40 – 80 %</a:t>
            </a:r>
          </a:p>
        </p:txBody>
      </p:sp>
      <p:sp>
        <p:nvSpPr>
          <p:cNvPr id="7" name="Textfeld 6"/>
          <p:cNvSpPr txBox="1"/>
          <p:nvPr/>
        </p:nvSpPr>
        <p:spPr>
          <a:xfrm>
            <a:off x="457200" y="4419601"/>
            <a:ext cx="3886200" cy="338554"/>
          </a:xfrm>
          <a:prstGeom prst="rect">
            <a:avLst/>
          </a:prstGeom>
          <a:noFill/>
        </p:spPr>
        <p:txBody>
          <a:bodyPr wrap="square">
            <a:spAutoFit/>
          </a:bodyPr>
          <a:lstStyle/>
          <a:p>
            <a:pPr>
              <a:buFont typeface="Times New Roman" pitchFamily="18" charset="0"/>
              <a:buNone/>
              <a:defRPr/>
            </a:pPr>
            <a:r>
              <a:rPr lang="de-DE" sz="1600" dirty="0">
                <a:solidFill>
                  <a:schemeClr val="tx1"/>
                </a:solidFill>
                <a:latin typeface="Times New Roman" pitchFamily="18" charset="0"/>
                <a:cs typeface="Times New Roman" pitchFamily="18" charset="0"/>
              </a:rPr>
              <a:t>HIPO </a:t>
            </a:r>
            <a:r>
              <a:rPr lang="de-DE" sz="1600" dirty="0" smtClean="0">
                <a:solidFill>
                  <a:schemeClr val="tx1"/>
                </a:solidFill>
                <a:latin typeface="Times New Roman" pitchFamily="18" charset="0"/>
                <a:cs typeface="Times New Roman" pitchFamily="18" charset="0"/>
              </a:rPr>
              <a:t>in the lab at Palmdale</a:t>
            </a:r>
            <a:endParaRPr lang="de-DE" sz="1600" dirty="0">
              <a:solidFill>
                <a:schemeClr val="tx1"/>
              </a:solidFill>
              <a:latin typeface="Times New Roman" pitchFamily="18" charset="0"/>
              <a:cs typeface="Times New Roman" pitchFamily="18" charset="0"/>
            </a:endParaRPr>
          </a:p>
        </p:txBody>
      </p:sp>
      <p:sp>
        <p:nvSpPr>
          <p:cNvPr id="16390" name="Textfeld 24"/>
          <p:cNvSpPr txBox="1">
            <a:spLocks noChangeArrowheads="1"/>
          </p:cNvSpPr>
          <p:nvPr/>
        </p:nvSpPr>
        <p:spPr bwMode="auto">
          <a:xfrm>
            <a:off x="3352800" y="1033046"/>
            <a:ext cx="2627642" cy="338554"/>
          </a:xfrm>
          <a:prstGeom prst="rect">
            <a:avLst/>
          </a:prstGeom>
          <a:noFill/>
          <a:ln w="9525">
            <a:noFill/>
            <a:miter lim="800000"/>
            <a:headEnd/>
            <a:tailEnd/>
          </a:ln>
        </p:spPr>
        <p:txBody>
          <a:bodyPr wrap="none">
            <a:spAutoFit/>
          </a:bodyPr>
          <a:lstStyle/>
          <a:p>
            <a:r>
              <a:rPr lang="de-DE" sz="1600" b="1" dirty="0">
                <a:solidFill>
                  <a:srgbClr val="FF0000"/>
                </a:solidFill>
                <a:latin typeface="Times New Roman" pitchFamily="18" charset="0"/>
                <a:cs typeface="Times New Roman" pitchFamily="18" charset="0"/>
              </a:rPr>
              <a:t>Special Purpose </a:t>
            </a:r>
            <a:r>
              <a:rPr lang="de-DE" sz="1600" b="1" dirty="0" smtClean="0">
                <a:solidFill>
                  <a:srgbClr val="FF0000"/>
                </a:solidFill>
                <a:latin typeface="Times New Roman" pitchFamily="18" charset="0"/>
                <a:cs typeface="Times New Roman" pitchFamily="18" charset="0"/>
              </a:rPr>
              <a:t>Instrument</a:t>
            </a:r>
            <a:endParaRPr lang="de-DE" sz="1600" b="1" dirty="0">
              <a:solidFill>
                <a:srgbClr val="FF0000"/>
              </a:solidFill>
              <a:latin typeface="Times New Roman" pitchFamily="18" charset="0"/>
              <a:cs typeface="Times New Roman" pitchFamily="18" charset="0"/>
            </a:endParaRPr>
          </a:p>
        </p:txBody>
      </p:sp>
      <p:sp>
        <p:nvSpPr>
          <p:cNvPr id="26" name="Textfeld 25"/>
          <p:cNvSpPr txBox="1"/>
          <p:nvPr/>
        </p:nvSpPr>
        <p:spPr>
          <a:xfrm>
            <a:off x="351636" y="4870451"/>
            <a:ext cx="8792364" cy="584775"/>
          </a:xfrm>
          <a:prstGeom prst="rect">
            <a:avLst/>
          </a:prstGeom>
          <a:noFill/>
        </p:spPr>
        <p:txBody>
          <a:bodyPr>
            <a:spAutoFit/>
          </a:bodyPr>
          <a:lstStyle/>
          <a:p>
            <a:pPr>
              <a:buFont typeface="Times New Roman" pitchFamily="18" charset="0"/>
              <a:buNone/>
              <a:defRPr/>
            </a:pPr>
            <a:r>
              <a:rPr lang="de-DE" sz="1600" b="1" dirty="0" err="1">
                <a:solidFill>
                  <a:schemeClr val="tx1"/>
                </a:solidFill>
                <a:latin typeface="Times New Roman" pitchFamily="18" charset="0"/>
                <a:cs typeface="Times New Roman" pitchFamily="18" charset="0"/>
              </a:rPr>
              <a:t>Simultaneous</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high-speed</a:t>
            </a:r>
            <a:r>
              <a:rPr lang="de-DE" sz="1600" b="1" dirty="0">
                <a:solidFill>
                  <a:schemeClr val="tx1"/>
                </a:solidFill>
                <a:latin typeface="Times New Roman" pitchFamily="18" charset="0"/>
                <a:cs typeface="Times New Roman" pitchFamily="18" charset="0"/>
              </a:rPr>
              <a:t> time </a:t>
            </a:r>
            <a:r>
              <a:rPr lang="de-DE" sz="1600" b="1" dirty="0" err="1">
                <a:solidFill>
                  <a:schemeClr val="tx1"/>
                </a:solidFill>
                <a:latin typeface="Times New Roman" pitchFamily="18" charset="0"/>
                <a:cs typeface="Times New Roman" pitchFamily="18" charset="0"/>
              </a:rPr>
              <a:t>resolved</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imaging</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photometry</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at</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two</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optical</a:t>
            </a:r>
            <a:r>
              <a:rPr lang="de-DE" sz="1600" b="1" dirty="0">
                <a:solidFill>
                  <a:schemeClr val="tx1"/>
                </a:solidFill>
                <a:latin typeface="Times New Roman" pitchFamily="18" charset="0"/>
                <a:cs typeface="Times New Roman" pitchFamily="18" charset="0"/>
              </a:rPr>
              <a:t>/[NIR] </a:t>
            </a:r>
            <a:r>
              <a:rPr lang="de-DE" sz="1600" b="1" dirty="0" err="1">
                <a:solidFill>
                  <a:schemeClr val="tx1"/>
                </a:solidFill>
                <a:latin typeface="Times New Roman" pitchFamily="18" charset="0"/>
                <a:cs typeface="Times New Roman" pitchFamily="18" charset="0"/>
              </a:rPr>
              <a:t>wavelength</a:t>
            </a:r>
            <a:r>
              <a:rPr lang="de-DE" sz="1600" b="1" dirty="0">
                <a:solidFill>
                  <a:schemeClr val="tx1"/>
                </a:solidFill>
                <a:latin typeface="Times New Roman" pitchFamily="18" charset="0"/>
                <a:cs typeface="Times New Roman" pitchFamily="18" charset="0"/>
              </a:rPr>
              <a:t> (&amp; FLITECAM &gt;&gt; + NIR)</a:t>
            </a:r>
          </a:p>
        </p:txBody>
      </p:sp>
      <p:sp>
        <p:nvSpPr>
          <p:cNvPr id="29" name="Textfeld 28"/>
          <p:cNvSpPr txBox="1"/>
          <p:nvPr/>
        </p:nvSpPr>
        <p:spPr>
          <a:xfrm>
            <a:off x="492290" y="5867400"/>
            <a:ext cx="8792364" cy="584775"/>
          </a:xfrm>
          <a:prstGeom prst="rect">
            <a:avLst/>
          </a:prstGeom>
          <a:noFill/>
        </p:spPr>
        <p:txBody>
          <a:bodyPr>
            <a:spAutoFit/>
          </a:bodyPr>
          <a:lstStyle/>
          <a:p>
            <a:pPr>
              <a:buFont typeface="Times New Roman" pitchFamily="18" charset="0"/>
              <a:buNone/>
              <a:defRPr/>
            </a:pPr>
            <a:r>
              <a:rPr lang="de-DE" sz="1600" dirty="0" err="1">
                <a:solidFill>
                  <a:schemeClr val="tx1"/>
                </a:solidFill>
                <a:latin typeface="Times New Roman" pitchFamily="18" charset="0"/>
                <a:cs typeface="Times New Roman" pitchFamily="18" charset="0"/>
              </a:rPr>
              <a:t>Principal</a:t>
            </a: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Investigator</a:t>
            </a:r>
            <a:r>
              <a:rPr lang="de-DE" sz="1600" dirty="0">
                <a:solidFill>
                  <a:schemeClr val="tx1"/>
                </a:solidFill>
                <a:latin typeface="Times New Roman" pitchFamily="18" charset="0"/>
                <a:cs typeface="Times New Roman" pitchFamily="18" charset="0"/>
              </a:rPr>
              <a:t>: </a:t>
            </a:r>
          </a:p>
          <a:p>
            <a:pPr>
              <a:buFont typeface="Times New Roman" pitchFamily="18" charset="0"/>
              <a:buNone/>
              <a:defRPr/>
            </a:pPr>
            <a:r>
              <a:rPr lang="de-DE" sz="1600" dirty="0">
                <a:solidFill>
                  <a:schemeClr val="tx1"/>
                </a:solidFill>
                <a:latin typeface="Times New Roman" pitchFamily="18" charset="0"/>
                <a:cs typeface="Times New Roman" pitchFamily="18" charset="0"/>
              </a:rPr>
              <a:t>Dr. Edward W. </a:t>
            </a:r>
            <a:r>
              <a:rPr lang="de-DE" sz="1600" dirty="0" err="1">
                <a:solidFill>
                  <a:schemeClr val="tx1"/>
                </a:solidFill>
                <a:latin typeface="Times New Roman" pitchFamily="18" charset="0"/>
                <a:cs typeface="Times New Roman" pitchFamily="18" charset="0"/>
              </a:rPr>
              <a:t>Dunham</a:t>
            </a:r>
            <a:r>
              <a:rPr lang="de-DE" sz="1600" dirty="0">
                <a:solidFill>
                  <a:schemeClr val="tx1"/>
                </a:solidFill>
                <a:latin typeface="Times New Roman" pitchFamily="18" charset="0"/>
                <a:cs typeface="Times New Roman" pitchFamily="18" charset="0"/>
              </a:rPr>
              <a:t>; Lowell Observatory, </a:t>
            </a:r>
            <a:r>
              <a:rPr lang="de-DE" sz="1600" dirty="0" err="1">
                <a:solidFill>
                  <a:schemeClr val="tx1"/>
                </a:solidFill>
                <a:latin typeface="Times New Roman" pitchFamily="18" charset="0"/>
                <a:cs typeface="Times New Roman" pitchFamily="18" charset="0"/>
              </a:rPr>
              <a:t>Flagstaff</a:t>
            </a:r>
            <a:r>
              <a:rPr lang="de-DE" sz="1600" dirty="0">
                <a:solidFill>
                  <a:schemeClr val="tx1"/>
                </a:solidFill>
                <a:latin typeface="Times New Roman" pitchFamily="18" charset="0"/>
                <a:cs typeface="Times New Roman" pitchFamily="18" charset="0"/>
              </a:rPr>
              <a:t> , Arizona</a:t>
            </a:r>
          </a:p>
        </p:txBody>
      </p:sp>
      <p:pic>
        <p:nvPicPr>
          <p:cNvPr id="19" name="Content Placeholder 3" descr="IMG_1965.JPG"/>
          <p:cNvPicPr>
            <a:picLocks noGrp="1" noChangeAspect="1"/>
          </p:cNvPicPr>
          <p:nvPr>
            <p:ph idx="4294967295"/>
          </p:nvPr>
        </p:nvPicPr>
        <p:blipFill>
          <a:blip r:embed="rId2" cstate="print"/>
          <a:srcRect l="-10610" r="-10610"/>
          <a:stretch>
            <a:fillRect/>
          </a:stretch>
        </p:blipFill>
        <p:spPr>
          <a:xfrm>
            <a:off x="228600" y="1676400"/>
            <a:ext cx="4800600" cy="2667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066800" y="304800"/>
            <a:ext cx="7620000" cy="533400"/>
          </a:xfrm>
        </p:spPr>
        <p:txBody>
          <a:bodyPr/>
          <a:lstStyle/>
          <a:p>
            <a:r>
              <a:rPr lang="en-US" sz="2800" dirty="0" smtClean="0">
                <a:solidFill>
                  <a:schemeClr val="bg1"/>
                </a:solidFill>
                <a:latin typeface="Times New Roman" pitchFamily="18" charset="0"/>
                <a:cs typeface="Times New Roman" pitchFamily="18" charset="0"/>
              </a:rPr>
              <a:t>Occultation by Pluto  2011 June 23</a:t>
            </a:r>
          </a:p>
        </p:txBody>
      </p:sp>
      <p:pic>
        <p:nvPicPr>
          <p:cNvPr id="70658" name="Picture 2"/>
          <p:cNvPicPr>
            <a:picLocks noChangeAspect="1" noChangeArrowheads="1"/>
          </p:cNvPicPr>
          <p:nvPr/>
        </p:nvPicPr>
        <p:blipFill>
          <a:blip r:embed="rId2" cstate="print"/>
          <a:srcRect/>
          <a:stretch>
            <a:fillRect/>
          </a:stretch>
        </p:blipFill>
        <p:spPr bwMode="auto">
          <a:xfrm>
            <a:off x="6019800" y="990600"/>
            <a:ext cx="3048000" cy="2794000"/>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a:stretch>
            <a:fillRect/>
          </a:stretch>
        </p:blipFill>
        <p:spPr bwMode="auto">
          <a:xfrm>
            <a:off x="228601" y="4191000"/>
            <a:ext cx="1882500" cy="1905000"/>
          </a:xfrm>
          <a:prstGeom prst="rect">
            <a:avLst/>
          </a:prstGeom>
          <a:noFill/>
          <a:ln w="9525">
            <a:noFill/>
            <a:miter lim="800000"/>
            <a:headEnd/>
            <a:tailEnd/>
          </a:ln>
        </p:spPr>
      </p:pic>
      <p:pic>
        <p:nvPicPr>
          <p:cNvPr id="70660" name="Picture 4"/>
          <p:cNvPicPr>
            <a:picLocks noChangeAspect="1" noChangeArrowheads="1"/>
          </p:cNvPicPr>
          <p:nvPr/>
        </p:nvPicPr>
        <p:blipFill>
          <a:blip r:embed="rId4" cstate="print"/>
          <a:srcRect/>
          <a:stretch>
            <a:fillRect/>
          </a:stretch>
        </p:blipFill>
        <p:spPr bwMode="auto">
          <a:xfrm>
            <a:off x="2286000" y="4191000"/>
            <a:ext cx="1933575" cy="1933575"/>
          </a:xfrm>
          <a:prstGeom prst="rect">
            <a:avLst/>
          </a:prstGeom>
          <a:noFill/>
          <a:ln w="9525">
            <a:noFill/>
            <a:miter lim="800000"/>
            <a:headEnd/>
            <a:tailEnd/>
          </a:ln>
        </p:spPr>
      </p:pic>
      <p:pic>
        <p:nvPicPr>
          <p:cNvPr id="70661" name="Picture 5"/>
          <p:cNvPicPr>
            <a:picLocks noChangeAspect="1" noChangeArrowheads="1"/>
          </p:cNvPicPr>
          <p:nvPr/>
        </p:nvPicPr>
        <p:blipFill>
          <a:blip r:embed="rId5" cstate="print"/>
          <a:srcRect/>
          <a:stretch>
            <a:fillRect/>
          </a:stretch>
        </p:blipFill>
        <p:spPr bwMode="auto">
          <a:xfrm>
            <a:off x="4419600" y="4191000"/>
            <a:ext cx="1905000" cy="1905000"/>
          </a:xfrm>
          <a:prstGeom prst="rect">
            <a:avLst/>
          </a:prstGeom>
          <a:noFill/>
          <a:ln w="9525">
            <a:noFill/>
            <a:miter lim="800000"/>
            <a:headEnd/>
            <a:tailEnd/>
          </a:ln>
        </p:spPr>
      </p:pic>
      <p:pic>
        <p:nvPicPr>
          <p:cNvPr id="70662" name="Picture 6"/>
          <p:cNvPicPr>
            <a:picLocks noChangeAspect="1" noChangeArrowheads="1"/>
          </p:cNvPicPr>
          <p:nvPr/>
        </p:nvPicPr>
        <p:blipFill>
          <a:blip r:embed="rId6" cstate="print"/>
          <a:srcRect/>
          <a:stretch>
            <a:fillRect/>
          </a:stretch>
        </p:blipFill>
        <p:spPr bwMode="auto">
          <a:xfrm>
            <a:off x="6705600" y="4191000"/>
            <a:ext cx="1905000" cy="1905000"/>
          </a:xfrm>
          <a:prstGeom prst="rect">
            <a:avLst/>
          </a:prstGeom>
          <a:noFill/>
          <a:ln w="9525">
            <a:noFill/>
            <a:miter lim="800000"/>
            <a:headEnd/>
            <a:tailEnd/>
          </a:ln>
        </p:spPr>
      </p:pic>
      <p:sp>
        <p:nvSpPr>
          <p:cNvPr id="9" name="TextBox 8"/>
          <p:cNvSpPr txBox="1"/>
          <p:nvPr/>
        </p:nvSpPr>
        <p:spPr>
          <a:xfrm>
            <a:off x="838200" y="1828800"/>
            <a:ext cx="4648200" cy="1754326"/>
          </a:xfrm>
          <a:prstGeom prst="rect">
            <a:avLst/>
          </a:prstGeom>
          <a:noFill/>
        </p:spPr>
        <p:txBody>
          <a:bodyPr wrap="square" rtlCol="0">
            <a:spAutoFit/>
          </a:bodyPr>
          <a:lstStyle/>
          <a:p>
            <a:pPr>
              <a:buFont typeface="Arial" pitchFamily="34" charset="0"/>
              <a:buChar char="•"/>
            </a:pPr>
            <a:r>
              <a:rPr lang="en-US" sz="1800" dirty="0" smtClean="0">
                <a:latin typeface="Times New Roman" pitchFamily="18" charset="0"/>
                <a:cs typeface="Times New Roman" pitchFamily="18" charset="0"/>
              </a:rPr>
              <a:t>Dwarf planet Pluto occulted a star</a:t>
            </a:r>
          </a:p>
          <a:p>
            <a:pPr>
              <a:buFont typeface="Arial" pitchFamily="34" charset="0"/>
              <a:buChar char="•"/>
            </a:pPr>
            <a:r>
              <a:rPr lang="en-US" sz="1800" dirty="0" smtClean="0">
                <a:latin typeface="Times New Roman" pitchFamily="18" charset="0"/>
                <a:cs typeface="Times New Roman" pitchFamily="18" charset="0"/>
              </a:rPr>
              <a:t>SOFIA met the shadow of Pluto in the mid-Pacific</a:t>
            </a:r>
          </a:p>
          <a:p>
            <a:pPr>
              <a:buFont typeface="Arial" pitchFamily="34" charset="0"/>
              <a:buChar char="•"/>
            </a:pPr>
            <a:r>
              <a:rPr lang="en-US" sz="1800" dirty="0" smtClean="0">
                <a:latin typeface="Times New Roman" pitchFamily="18" charset="0"/>
                <a:cs typeface="Times New Roman" pitchFamily="18" charset="0"/>
              </a:rPr>
              <a:t>HIPO and the Fast Diagnostic Camera (FDC) observed the occultation simultaneously</a:t>
            </a:r>
            <a:endParaRPr lang="en-US" sz="1800" dirty="0">
              <a:latin typeface="Times New Roman" pitchFamily="18" charset="0"/>
              <a:cs typeface="Times New Roman" pitchFamily="18" charset="0"/>
            </a:endParaRPr>
          </a:p>
        </p:txBody>
      </p:sp>
      <p:sp>
        <p:nvSpPr>
          <p:cNvPr id="10" name="TextBox 9"/>
          <p:cNvSpPr txBox="1"/>
          <p:nvPr/>
        </p:nvSpPr>
        <p:spPr>
          <a:xfrm>
            <a:off x="304800" y="3810000"/>
            <a:ext cx="3181320" cy="369332"/>
          </a:xfrm>
          <a:prstGeom prst="rect">
            <a:avLst/>
          </a:prstGeom>
          <a:noFill/>
        </p:spPr>
        <p:txBody>
          <a:bodyPr wrap="none" rtlCol="0">
            <a:spAutoFit/>
          </a:bodyPr>
          <a:lstStyle/>
          <a:p>
            <a:r>
              <a:rPr lang="en-US" sz="1800" dirty="0" smtClean="0">
                <a:latin typeface="Times New Roman" pitchFamily="18" charset="0"/>
                <a:cs typeface="Times New Roman" pitchFamily="18" charset="0"/>
              </a:rPr>
              <a:t>Image sequence from the FDC</a:t>
            </a:r>
            <a:endParaRPr lang="en-US" sz="1800" dirty="0">
              <a:latin typeface="Times New Roman" pitchFamily="18" charset="0"/>
              <a:cs typeface="Times New Roman" pitchFamily="18" charset="0"/>
            </a:endParaRPr>
          </a:p>
        </p:txBody>
      </p:sp>
      <p:sp>
        <p:nvSpPr>
          <p:cNvPr id="11" name="TextBox 10"/>
          <p:cNvSpPr txBox="1"/>
          <p:nvPr/>
        </p:nvSpPr>
        <p:spPr>
          <a:xfrm>
            <a:off x="152400" y="6172200"/>
            <a:ext cx="1981200" cy="646331"/>
          </a:xfrm>
          <a:prstGeom prst="rect">
            <a:avLst/>
          </a:prstGeom>
          <a:noFill/>
        </p:spPr>
        <p:txBody>
          <a:bodyPr wrap="square" rtlCol="0">
            <a:spAutoFit/>
          </a:bodyPr>
          <a:lstStyle/>
          <a:p>
            <a:r>
              <a:rPr lang="en-US" sz="1200" dirty="0" smtClean="0">
                <a:latin typeface="Times New Roman" pitchFamily="18" charset="0"/>
                <a:cs typeface="Times New Roman" pitchFamily="18" charset="0"/>
              </a:rPr>
              <a:t>Pluto (circled) is 13 </a:t>
            </a:r>
            <a:r>
              <a:rPr lang="en-US" sz="1200" dirty="0" err="1" smtClean="0">
                <a:latin typeface="Times New Roman" pitchFamily="18" charset="0"/>
                <a:cs typeface="Times New Roman" pitchFamily="18" charset="0"/>
              </a:rPr>
              <a:t>arcsec</a:t>
            </a:r>
            <a:r>
              <a:rPr lang="en-US" sz="1200" dirty="0" smtClean="0">
                <a:latin typeface="Times New Roman" pitchFamily="18" charset="0"/>
                <a:cs typeface="Times New Roman" pitchFamily="18" charset="0"/>
              </a:rPr>
              <a:t> from the star 200 minutes before the occultation</a:t>
            </a:r>
            <a:endParaRPr lang="en-US" sz="1200" dirty="0">
              <a:latin typeface="Times New Roman" pitchFamily="18" charset="0"/>
              <a:cs typeface="Times New Roman" pitchFamily="18" charset="0"/>
            </a:endParaRPr>
          </a:p>
        </p:txBody>
      </p:sp>
      <p:sp>
        <p:nvSpPr>
          <p:cNvPr id="12" name="TextBox 11"/>
          <p:cNvSpPr txBox="1"/>
          <p:nvPr/>
        </p:nvSpPr>
        <p:spPr>
          <a:xfrm>
            <a:off x="2362200" y="6172200"/>
            <a:ext cx="1981200" cy="646331"/>
          </a:xfrm>
          <a:prstGeom prst="rect">
            <a:avLst/>
          </a:prstGeom>
          <a:noFill/>
        </p:spPr>
        <p:txBody>
          <a:bodyPr wrap="square" rtlCol="0">
            <a:spAutoFit/>
          </a:bodyPr>
          <a:lstStyle/>
          <a:p>
            <a:r>
              <a:rPr lang="en-US" sz="1200" dirty="0" smtClean="0">
                <a:latin typeface="Times New Roman" pitchFamily="18" charset="0"/>
                <a:cs typeface="Times New Roman" pitchFamily="18" charset="0"/>
              </a:rPr>
              <a:t>Just before occultation: Pluto and star merged, combined light</a:t>
            </a:r>
            <a:endParaRPr lang="en-US" sz="1200" dirty="0">
              <a:latin typeface="Times New Roman" pitchFamily="18" charset="0"/>
              <a:cs typeface="Times New Roman" pitchFamily="18" charset="0"/>
            </a:endParaRPr>
          </a:p>
        </p:txBody>
      </p:sp>
      <p:sp>
        <p:nvSpPr>
          <p:cNvPr id="13" name="TextBox 12"/>
          <p:cNvSpPr txBox="1"/>
          <p:nvPr/>
        </p:nvSpPr>
        <p:spPr>
          <a:xfrm>
            <a:off x="4572000" y="6172200"/>
            <a:ext cx="1981200" cy="646331"/>
          </a:xfrm>
          <a:prstGeom prst="rect">
            <a:avLst/>
          </a:prstGeom>
          <a:noFill/>
        </p:spPr>
        <p:txBody>
          <a:bodyPr wrap="square" rtlCol="0">
            <a:spAutoFit/>
          </a:bodyPr>
          <a:lstStyle/>
          <a:p>
            <a:r>
              <a:rPr lang="en-US" sz="1200" dirty="0" smtClean="0">
                <a:latin typeface="Times New Roman" pitchFamily="18" charset="0"/>
                <a:cs typeface="Times New Roman" pitchFamily="18" charset="0"/>
              </a:rPr>
              <a:t> During occultation: Pluto and star merged, only Pluto light seen</a:t>
            </a:r>
            <a:endParaRPr lang="en-US" sz="1200" dirty="0">
              <a:latin typeface="Times New Roman" pitchFamily="18" charset="0"/>
              <a:cs typeface="Times New Roman" pitchFamily="18" charset="0"/>
            </a:endParaRPr>
          </a:p>
        </p:txBody>
      </p:sp>
      <p:sp>
        <p:nvSpPr>
          <p:cNvPr id="14" name="TextBox 13"/>
          <p:cNvSpPr txBox="1"/>
          <p:nvPr/>
        </p:nvSpPr>
        <p:spPr>
          <a:xfrm>
            <a:off x="6781800" y="6172200"/>
            <a:ext cx="1981200" cy="646331"/>
          </a:xfrm>
          <a:prstGeom prst="rect">
            <a:avLst/>
          </a:prstGeom>
          <a:noFill/>
        </p:spPr>
        <p:txBody>
          <a:bodyPr wrap="square" rtlCol="0">
            <a:spAutoFit/>
          </a:bodyPr>
          <a:lstStyle/>
          <a:p>
            <a:r>
              <a:rPr lang="en-US" sz="1200" dirty="0" smtClean="0">
                <a:latin typeface="Times New Roman" pitchFamily="18" charset="0"/>
                <a:cs typeface="Times New Roman" pitchFamily="18" charset="0"/>
              </a:rPr>
              <a:t>After occultation: Pluto and star merged, combined light</a:t>
            </a:r>
            <a:endParaRPr lang="en-US" sz="12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61914" y="499646"/>
            <a:ext cx="6762886" cy="369332"/>
          </a:xfrm>
          <a:prstGeom prst="rect">
            <a:avLst/>
          </a:prstGeom>
          <a:noFill/>
        </p:spPr>
        <p:txBody>
          <a:bodyPr wrap="square">
            <a:spAutoFit/>
          </a:bodyPr>
          <a:lstStyle/>
          <a:p>
            <a:pPr>
              <a:buFont typeface="Times New Roman" pitchFamily="18" charset="0"/>
              <a:buNone/>
              <a:defRPr/>
            </a:pPr>
            <a:r>
              <a:rPr lang="de-DE" sz="1800" b="1" dirty="0">
                <a:solidFill>
                  <a:schemeClr val="bg1"/>
                </a:solidFill>
                <a:latin typeface="Times New Roman" pitchFamily="18" charset="0"/>
                <a:cs typeface="Times New Roman" pitchFamily="18" charset="0"/>
              </a:rPr>
              <a:t>FLITECAM – </a:t>
            </a:r>
            <a:r>
              <a:rPr lang="de-DE" sz="1800" b="1" dirty="0" smtClean="0">
                <a:solidFill>
                  <a:schemeClr val="bg1"/>
                </a:solidFill>
                <a:latin typeface="Times New Roman" pitchFamily="18" charset="0"/>
                <a:cs typeface="Times New Roman" pitchFamily="18" charset="0"/>
              </a:rPr>
              <a:t>First </a:t>
            </a:r>
            <a:r>
              <a:rPr lang="de-DE" sz="1800" b="1" dirty="0">
                <a:solidFill>
                  <a:schemeClr val="bg1"/>
                </a:solidFill>
                <a:latin typeface="Times New Roman" pitchFamily="18" charset="0"/>
                <a:cs typeface="Times New Roman" pitchFamily="18" charset="0"/>
              </a:rPr>
              <a:t>Light Infrared Test Experiment CAMera</a:t>
            </a:r>
          </a:p>
        </p:txBody>
      </p:sp>
      <p:sp>
        <p:nvSpPr>
          <p:cNvPr id="3" name="Textfeld 2"/>
          <p:cNvSpPr txBox="1"/>
          <p:nvPr/>
        </p:nvSpPr>
        <p:spPr>
          <a:xfrm>
            <a:off x="4747086" y="1522412"/>
            <a:ext cx="4396914" cy="3125787"/>
          </a:xfrm>
          <a:prstGeom prst="rect">
            <a:avLst/>
          </a:prstGeom>
          <a:noFill/>
        </p:spPr>
        <p:txBody>
          <a:bodyPr wrap="square">
            <a:spAutoFit/>
          </a:bodyPr>
          <a:lstStyle/>
          <a:p>
            <a:pPr>
              <a:buFont typeface="Times New Roman" pitchFamily="18" charset="0"/>
              <a:buNone/>
              <a:defRPr/>
            </a:pPr>
            <a:r>
              <a:rPr lang="de-DE" sz="1600" dirty="0">
                <a:solidFill>
                  <a:schemeClr val="tx1"/>
                </a:solidFill>
                <a:latin typeface="Times New Roman" pitchFamily="18" charset="0"/>
                <a:cs typeface="Times New Roman" pitchFamily="18" charset="0"/>
              </a:rPr>
              <a:t>- </a:t>
            </a:r>
            <a:r>
              <a:rPr lang="el-GR" sz="1600" dirty="0" smtClean="0">
                <a:solidFill>
                  <a:schemeClr val="tx1"/>
                </a:solidFill>
                <a:latin typeface="Times New Roman" pitchFamily="18" charset="0"/>
                <a:cs typeface="Times New Roman" pitchFamily="18" charset="0"/>
              </a:rPr>
              <a:t>λ</a:t>
            </a:r>
            <a:r>
              <a:rPr lang="de-DE" sz="1600" dirty="0" smtClean="0">
                <a:solidFill>
                  <a:schemeClr val="tx1"/>
                </a:solidFill>
                <a:latin typeface="Times New Roman" pitchFamily="18" charset="0"/>
                <a:cs typeface="Times New Roman" pitchFamily="18" charset="0"/>
              </a:rPr>
              <a:t> </a:t>
            </a:r>
            <a:r>
              <a:rPr lang="de-DE" sz="1600" dirty="0">
                <a:solidFill>
                  <a:schemeClr val="tx1"/>
                </a:solidFill>
                <a:latin typeface="Times New Roman" pitchFamily="18" charset="0"/>
                <a:cs typeface="Times New Roman" pitchFamily="18" charset="0"/>
              </a:rPr>
              <a:t>= 1- </a:t>
            </a:r>
            <a:r>
              <a:rPr lang="de-DE" sz="1600" dirty="0" smtClean="0">
                <a:solidFill>
                  <a:schemeClr val="tx1"/>
                </a:solidFill>
                <a:latin typeface="Times New Roman" pitchFamily="18" charset="0"/>
                <a:cs typeface="Times New Roman" pitchFamily="18" charset="0"/>
              </a:rPr>
              <a:t>5.5 </a:t>
            </a:r>
            <a:r>
              <a:rPr lang="de-DE" sz="1600" dirty="0">
                <a:solidFill>
                  <a:schemeClr val="tx1"/>
                </a:solidFill>
                <a:latin typeface="Times New Roman" pitchFamily="18" charset="0"/>
                <a:cs typeface="Times New Roman" pitchFamily="18" charset="0"/>
              </a:rPr>
              <a:t>µm </a:t>
            </a:r>
            <a:r>
              <a:rPr lang="de-DE" sz="1600" dirty="0">
                <a:solidFill>
                  <a:srgbClr val="FF0000"/>
                </a:solidFill>
                <a:latin typeface="Times New Roman" pitchFamily="18" charset="0"/>
                <a:cs typeface="Times New Roman" pitchFamily="18" charset="0"/>
              </a:rPr>
              <a:t>[NIR]</a:t>
            </a:r>
            <a:endParaRPr lang="de-DE" sz="1600" dirty="0">
              <a:solidFill>
                <a:schemeClr val="tx1"/>
              </a:solidFill>
              <a:latin typeface="Times New Roman" pitchFamily="18" charset="0"/>
              <a:cs typeface="Times New Roman" pitchFamily="18" charset="0"/>
            </a:endParaRPr>
          </a:p>
          <a:p>
            <a:pPr>
              <a:buFont typeface="Times New Roman" pitchFamily="18" charset="0"/>
              <a:buNone/>
              <a:defRPr/>
            </a:pPr>
            <a:r>
              <a:rPr lang="de-DE" sz="1600" dirty="0">
                <a:solidFill>
                  <a:schemeClr val="tx1"/>
                </a:solidFill>
                <a:latin typeface="Times New Roman" pitchFamily="18" charset="0"/>
                <a:cs typeface="Times New Roman" pitchFamily="18" charset="0"/>
              </a:rPr>
              <a:t>- FOV: Ø </a:t>
            </a:r>
            <a:r>
              <a:rPr lang="de-DE" sz="1600" dirty="0" smtClean="0">
                <a:solidFill>
                  <a:schemeClr val="tx1"/>
                </a:solidFill>
                <a:latin typeface="Times New Roman" pitchFamily="18" charset="0"/>
                <a:cs typeface="Times New Roman" pitchFamily="18" charset="0"/>
              </a:rPr>
              <a:t>8‘</a:t>
            </a:r>
            <a:endParaRPr lang="de-DE" sz="1600" dirty="0">
              <a:solidFill>
                <a:schemeClr val="tx1"/>
              </a:solidFill>
              <a:latin typeface="Times New Roman" pitchFamily="18" charset="0"/>
              <a:cs typeface="Times New Roman" pitchFamily="18" charset="0"/>
            </a:endParaRPr>
          </a:p>
          <a:p>
            <a:pPr>
              <a:buFontTx/>
              <a:buChar char="-"/>
              <a:defRPr/>
            </a:pPr>
            <a:r>
              <a:rPr lang="de-DE" sz="1600" dirty="0">
                <a:solidFill>
                  <a:schemeClr val="tx1"/>
                </a:solidFill>
                <a:latin typeface="Times New Roman" pitchFamily="18" charset="0"/>
                <a:cs typeface="Times New Roman" pitchFamily="18" charset="0"/>
              </a:rPr>
              <a:t> </a:t>
            </a:r>
            <a:r>
              <a:rPr lang="de-DE" sz="1600" dirty="0" smtClean="0">
                <a:solidFill>
                  <a:schemeClr val="tx1"/>
                </a:solidFill>
                <a:latin typeface="Times New Roman" pitchFamily="18" charset="0"/>
                <a:cs typeface="Times New Roman" pitchFamily="18" charset="0"/>
              </a:rPr>
              <a:t>0.46“ </a:t>
            </a:r>
            <a:r>
              <a:rPr lang="de-DE" sz="1600" dirty="0">
                <a:solidFill>
                  <a:schemeClr val="tx1"/>
                </a:solidFill>
                <a:latin typeface="Times New Roman" pitchFamily="18" charset="0"/>
                <a:cs typeface="Times New Roman" pitchFamily="18" charset="0"/>
              </a:rPr>
              <a:t>per pixel</a:t>
            </a:r>
          </a:p>
          <a:p>
            <a:pPr>
              <a:buFont typeface="Times New Roman" pitchFamily="18" charset="0"/>
              <a:buNone/>
              <a:defRPr/>
            </a:pPr>
            <a:r>
              <a:rPr lang="de-DE" sz="1600" dirty="0">
                <a:solidFill>
                  <a:schemeClr val="tx1"/>
                </a:solidFill>
                <a:latin typeface="Times New Roman" pitchFamily="18" charset="0"/>
                <a:cs typeface="Times New Roman" pitchFamily="18" charset="0"/>
              </a:rPr>
              <a:t>- Filter: J, H, K, L, L`, M &amp; </a:t>
            </a:r>
            <a:r>
              <a:rPr lang="de-DE" sz="1600" dirty="0" err="1">
                <a:solidFill>
                  <a:schemeClr val="tx1"/>
                </a:solidFill>
                <a:latin typeface="Times New Roman" pitchFamily="18" charset="0"/>
                <a:cs typeface="Times New Roman" pitchFamily="18" charset="0"/>
              </a:rPr>
              <a:t>various</a:t>
            </a: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narrow</a:t>
            </a:r>
            <a:r>
              <a:rPr lang="de-DE" sz="1600" dirty="0">
                <a:solidFill>
                  <a:schemeClr val="tx1"/>
                </a:solidFill>
                <a:latin typeface="Times New Roman" pitchFamily="18" charset="0"/>
                <a:cs typeface="Times New Roman" pitchFamily="18" charset="0"/>
              </a:rPr>
              <a:t> </a:t>
            </a:r>
          </a:p>
          <a:p>
            <a:pPr>
              <a:buFont typeface="Times New Roman" pitchFamily="18" charset="0"/>
              <a:buNone/>
              <a:defRPr/>
            </a:pPr>
            <a:r>
              <a:rPr lang="de-DE" sz="1600" dirty="0">
                <a:solidFill>
                  <a:schemeClr val="tx1"/>
                </a:solidFill>
                <a:latin typeface="Times New Roman" pitchFamily="18" charset="0"/>
                <a:cs typeface="Times New Roman" pitchFamily="18" charset="0"/>
              </a:rPr>
              <a:t>  band </a:t>
            </a:r>
            <a:r>
              <a:rPr lang="de-DE" sz="1600" dirty="0" smtClean="0">
                <a:solidFill>
                  <a:schemeClr val="tx1"/>
                </a:solidFill>
                <a:latin typeface="Times New Roman" pitchFamily="18" charset="0"/>
                <a:cs typeface="Times New Roman" pitchFamily="18" charset="0"/>
              </a:rPr>
              <a:t>filters</a:t>
            </a:r>
            <a:endParaRPr lang="de-DE" sz="1600" dirty="0">
              <a:solidFill>
                <a:schemeClr val="tx1"/>
              </a:solidFill>
              <a:latin typeface="Times New Roman" pitchFamily="18" charset="0"/>
              <a:cs typeface="Times New Roman" pitchFamily="18" charset="0"/>
            </a:endParaRPr>
          </a:p>
          <a:p>
            <a:pPr>
              <a:buFontTx/>
              <a:buChar char="-"/>
              <a:defRPr/>
            </a:pP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Spectral</a:t>
            </a: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resolution</a:t>
            </a:r>
            <a:r>
              <a:rPr lang="de-DE" sz="1600" dirty="0">
                <a:solidFill>
                  <a:schemeClr val="tx1"/>
                </a:solidFill>
                <a:latin typeface="Times New Roman" pitchFamily="18" charset="0"/>
                <a:cs typeface="Times New Roman" pitchFamily="18" charset="0"/>
              </a:rPr>
              <a:t>: 1000- 2000</a:t>
            </a:r>
          </a:p>
          <a:p>
            <a:pPr>
              <a:buFontTx/>
              <a:buChar char="-"/>
              <a:defRPr/>
            </a:pPr>
            <a:r>
              <a:rPr lang="de-DE" sz="1600" dirty="0">
                <a:solidFill>
                  <a:schemeClr val="tx1"/>
                </a:solidFill>
                <a:latin typeface="Times New Roman" pitchFamily="18" charset="0"/>
                <a:cs typeface="Times New Roman" pitchFamily="18" charset="0"/>
              </a:rPr>
              <a:t> Maximum </a:t>
            </a:r>
            <a:r>
              <a:rPr lang="de-DE" sz="1600" dirty="0" err="1">
                <a:solidFill>
                  <a:schemeClr val="tx1"/>
                </a:solidFill>
                <a:latin typeface="Times New Roman" pitchFamily="18" charset="0"/>
                <a:cs typeface="Times New Roman" pitchFamily="18" charset="0"/>
              </a:rPr>
              <a:t>frame</a:t>
            </a:r>
            <a:r>
              <a:rPr lang="de-DE" sz="1600" dirty="0">
                <a:solidFill>
                  <a:schemeClr val="tx1"/>
                </a:solidFill>
                <a:latin typeface="Times New Roman" pitchFamily="18" charset="0"/>
                <a:cs typeface="Times New Roman" pitchFamily="18" charset="0"/>
              </a:rPr>
              <a:t> rate: 4 per s </a:t>
            </a:r>
            <a:r>
              <a:rPr lang="de-DE" sz="1600" dirty="0" err="1">
                <a:solidFill>
                  <a:schemeClr val="tx1"/>
                </a:solidFill>
                <a:latin typeface="Times New Roman" pitchFamily="18" charset="0"/>
                <a:cs typeface="Times New Roman" pitchFamily="18" charset="0"/>
              </a:rPr>
              <a:t>for</a:t>
            </a: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full</a:t>
            </a: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frame</a:t>
            </a:r>
            <a:r>
              <a:rPr lang="de-DE" sz="1600" dirty="0">
                <a:solidFill>
                  <a:schemeClr val="tx1"/>
                </a:solidFill>
                <a:latin typeface="Times New Roman" pitchFamily="18" charset="0"/>
                <a:cs typeface="Times New Roman" pitchFamily="18" charset="0"/>
              </a:rPr>
              <a:t> </a:t>
            </a:r>
          </a:p>
          <a:p>
            <a:pPr>
              <a:buFontTx/>
              <a:buChar char="-"/>
              <a:defRPr/>
            </a:pP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Detector</a:t>
            </a: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Raytheon</a:t>
            </a:r>
            <a:r>
              <a:rPr lang="de-DE" sz="1600" dirty="0">
                <a:solidFill>
                  <a:schemeClr val="tx1"/>
                </a:solidFill>
                <a:latin typeface="Times New Roman" pitchFamily="18" charset="0"/>
                <a:cs typeface="Times New Roman" pitchFamily="18" charset="0"/>
              </a:rPr>
              <a:t> ALADIN II 1024 x 1024</a:t>
            </a:r>
          </a:p>
          <a:p>
            <a:pPr>
              <a:buFontTx/>
              <a:buChar char="-"/>
              <a:defRPr/>
            </a:pPr>
            <a:r>
              <a:rPr lang="de-DE" sz="1600" dirty="0">
                <a:solidFill>
                  <a:schemeClr val="tx1"/>
                </a:solidFill>
                <a:latin typeface="Times New Roman" pitchFamily="18" charset="0"/>
                <a:cs typeface="Times New Roman" pitchFamily="18" charset="0"/>
              </a:rPr>
              <a:t> Read out </a:t>
            </a:r>
            <a:r>
              <a:rPr lang="de-DE" sz="1600" dirty="0" err="1">
                <a:solidFill>
                  <a:schemeClr val="tx1"/>
                </a:solidFill>
                <a:latin typeface="Times New Roman" pitchFamily="18" charset="0"/>
                <a:cs typeface="Times New Roman" pitchFamily="18" charset="0"/>
              </a:rPr>
              <a:t>noise</a:t>
            </a:r>
            <a:r>
              <a:rPr lang="de-DE" sz="1600" dirty="0">
                <a:solidFill>
                  <a:schemeClr val="tx1"/>
                </a:solidFill>
                <a:latin typeface="Times New Roman" pitchFamily="18" charset="0"/>
                <a:cs typeface="Times New Roman" pitchFamily="18" charset="0"/>
              </a:rPr>
              <a:t>: ≤ 40 </a:t>
            </a:r>
            <a:r>
              <a:rPr lang="de-DE" sz="1600" dirty="0" err="1">
                <a:solidFill>
                  <a:schemeClr val="tx1"/>
                </a:solidFill>
                <a:latin typeface="Times New Roman" pitchFamily="18" charset="0"/>
                <a:cs typeface="Times New Roman" pitchFamily="18" charset="0"/>
              </a:rPr>
              <a:t>electrons</a:t>
            </a:r>
            <a:endParaRPr lang="de-DE" sz="1600" dirty="0">
              <a:solidFill>
                <a:schemeClr val="tx1"/>
              </a:solidFill>
              <a:latin typeface="Times New Roman" pitchFamily="18" charset="0"/>
              <a:cs typeface="Times New Roman" pitchFamily="18" charset="0"/>
            </a:endParaRPr>
          </a:p>
          <a:p>
            <a:pPr>
              <a:buFontTx/>
              <a:buChar char="-"/>
              <a:defRPr/>
            </a:pPr>
            <a:r>
              <a:rPr lang="de-DE" sz="1600" dirty="0">
                <a:solidFill>
                  <a:schemeClr val="tx1"/>
                </a:solidFill>
                <a:latin typeface="Times New Roman" pitchFamily="18" charset="0"/>
                <a:cs typeface="Times New Roman" pitchFamily="18" charset="0"/>
              </a:rPr>
              <a:t> Quantum Efficiency: ~ 80 %</a:t>
            </a:r>
          </a:p>
          <a:p>
            <a:pPr>
              <a:buFontTx/>
              <a:buChar char="-"/>
              <a:defRPr/>
            </a:pPr>
            <a:r>
              <a:rPr lang="de-DE" sz="1600" dirty="0">
                <a:solidFill>
                  <a:schemeClr val="tx1"/>
                </a:solidFill>
                <a:latin typeface="Times New Roman" pitchFamily="18" charset="0"/>
                <a:cs typeface="Times New Roman" pitchFamily="18" charset="0"/>
              </a:rPr>
              <a:t> cooled by double liquid helium </a:t>
            </a:r>
            <a:r>
              <a:rPr lang="de-DE" sz="1600" dirty="0" smtClean="0">
                <a:solidFill>
                  <a:schemeClr val="tx1"/>
                </a:solidFill>
                <a:latin typeface="Times New Roman" pitchFamily="18" charset="0"/>
                <a:cs typeface="Times New Roman" pitchFamily="18" charset="0"/>
              </a:rPr>
              <a:t>and </a:t>
            </a:r>
            <a:r>
              <a:rPr lang="de-DE" sz="1600" dirty="0">
                <a:solidFill>
                  <a:schemeClr val="tx1"/>
                </a:solidFill>
                <a:latin typeface="Times New Roman" pitchFamily="18" charset="0"/>
                <a:cs typeface="Times New Roman" pitchFamily="18" charset="0"/>
              </a:rPr>
              <a:t>nitrogen</a:t>
            </a:r>
          </a:p>
          <a:p>
            <a:pPr>
              <a:buFont typeface="Times New Roman" pitchFamily="18" charset="0"/>
              <a:buNone/>
              <a:defRPr/>
            </a:pP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cyrostat</a:t>
            </a:r>
            <a:endParaRPr lang="de-DE" sz="1600" dirty="0">
              <a:solidFill>
                <a:schemeClr val="tx1"/>
              </a:solidFill>
              <a:latin typeface="Times New Roman" pitchFamily="18" charset="0"/>
              <a:cs typeface="Times New Roman" pitchFamily="18" charset="0"/>
            </a:endParaRPr>
          </a:p>
        </p:txBody>
      </p:sp>
      <p:sp>
        <p:nvSpPr>
          <p:cNvPr id="17" name="Textfeld 16"/>
          <p:cNvSpPr txBox="1"/>
          <p:nvPr/>
        </p:nvSpPr>
        <p:spPr>
          <a:xfrm>
            <a:off x="304800" y="4267200"/>
            <a:ext cx="4343400" cy="584775"/>
          </a:xfrm>
          <a:prstGeom prst="rect">
            <a:avLst/>
          </a:prstGeom>
          <a:noFill/>
        </p:spPr>
        <p:txBody>
          <a:bodyPr wrap="square">
            <a:spAutoFit/>
          </a:bodyPr>
          <a:lstStyle/>
          <a:p>
            <a:pPr>
              <a:buFont typeface="Times New Roman" pitchFamily="18" charset="0"/>
              <a:buNone/>
              <a:defRPr/>
            </a:pPr>
            <a:r>
              <a:rPr lang="de-DE" sz="1600" b="1" dirty="0" smtClean="0">
                <a:solidFill>
                  <a:schemeClr val="tx1"/>
                </a:solidFill>
                <a:latin typeface="Times New Roman" pitchFamily="18" charset="0"/>
                <a:cs typeface="Times New Roman" pitchFamily="18" charset="0"/>
              </a:rPr>
              <a:t>HIPO and FLITECAM co-mounted in the Telescope</a:t>
            </a:r>
            <a:endParaRPr lang="de-DE" sz="1600" b="1" dirty="0">
              <a:solidFill>
                <a:schemeClr val="tx1"/>
              </a:solidFill>
              <a:latin typeface="Times New Roman" pitchFamily="18" charset="0"/>
              <a:cs typeface="Times New Roman" pitchFamily="18" charset="0"/>
            </a:endParaRPr>
          </a:p>
        </p:txBody>
      </p:sp>
      <p:sp>
        <p:nvSpPr>
          <p:cNvPr id="20489" name="Textfeld 24"/>
          <p:cNvSpPr txBox="1">
            <a:spLocks noChangeArrowheads="1"/>
          </p:cNvSpPr>
          <p:nvPr/>
        </p:nvSpPr>
        <p:spPr bwMode="auto">
          <a:xfrm>
            <a:off x="3592933" y="1066800"/>
            <a:ext cx="1893467" cy="338554"/>
          </a:xfrm>
          <a:prstGeom prst="rect">
            <a:avLst/>
          </a:prstGeom>
          <a:noFill/>
          <a:ln w="9525">
            <a:noFill/>
            <a:miter lim="800000"/>
            <a:headEnd/>
            <a:tailEnd/>
          </a:ln>
        </p:spPr>
        <p:txBody>
          <a:bodyPr wrap="none">
            <a:spAutoFit/>
          </a:bodyPr>
          <a:lstStyle/>
          <a:p>
            <a:r>
              <a:rPr lang="de-DE" sz="1600" b="1" dirty="0">
                <a:solidFill>
                  <a:srgbClr val="FF0000"/>
                </a:solidFill>
                <a:latin typeface="Times New Roman" pitchFamily="18" charset="0"/>
                <a:cs typeface="Times New Roman" pitchFamily="18" charset="0"/>
              </a:rPr>
              <a:t>Facility Instrument</a:t>
            </a:r>
          </a:p>
        </p:txBody>
      </p:sp>
      <p:sp>
        <p:nvSpPr>
          <p:cNvPr id="26" name="Textfeld 25"/>
          <p:cNvSpPr txBox="1"/>
          <p:nvPr/>
        </p:nvSpPr>
        <p:spPr>
          <a:xfrm>
            <a:off x="659317" y="5130225"/>
            <a:ext cx="4979483" cy="584775"/>
          </a:xfrm>
          <a:prstGeom prst="rect">
            <a:avLst/>
          </a:prstGeom>
          <a:noFill/>
        </p:spPr>
        <p:txBody>
          <a:bodyPr wrap="square">
            <a:spAutoFit/>
          </a:bodyPr>
          <a:lstStyle/>
          <a:p>
            <a:pPr>
              <a:buFont typeface="Times New Roman" pitchFamily="18" charset="0"/>
              <a:buNone/>
              <a:defRPr/>
            </a:pPr>
            <a:r>
              <a:rPr lang="de-DE" sz="1600" b="1" dirty="0">
                <a:solidFill>
                  <a:schemeClr val="tx1"/>
                </a:solidFill>
                <a:latin typeface="Times New Roman" pitchFamily="18" charset="0"/>
                <a:cs typeface="Times New Roman" pitchFamily="18" charset="0"/>
              </a:rPr>
              <a:t>- Test </a:t>
            </a:r>
            <a:r>
              <a:rPr lang="de-DE" sz="1600" b="1" dirty="0" err="1">
                <a:solidFill>
                  <a:schemeClr val="tx1"/>
                </a:solidFill>
                <a:latin typeface="Times New Roman" pitchFamily="18" charset="0"/>
                <a:cs typeface="Times New Roman" pitchFamily="18" charset="0"/>
              </a:rPr>
              <a:t>camera</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for</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image</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quality</a:t>
            </a:r>
            <a:endParaRPr lang="de-DE" sz="1600" b="1" dirty="0">
              <a:solidFill>
                <a:schemeClr val="tx1"/>
              </a:solidFill>
              <a:latin typeface="Times New Roman" pitchFamily="18" charset="0"/>
              <a:cs typeface="Times New Roman" pitchFamily="18" charset="0"/>
            </a:endParaRPr>
          </a:p>
          <a:p>
            <a:pPr>
              <a:buFont typeface="Times New Roman" pitchFamily="18" charset="0"/>
              <a:buNone/>
              <a:defRPr/>
            </a:pP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Simultanoulsy</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mounted</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with</a:t>
            </a:r>
            <a:r>
              <a:rPr lang="de-DE" sz="1600" b="1" dirty="0">
                <a:solidFill>
                  <a:schemeClr val="tx1"/>
                </a:solidFill>
                <a:latin typeface="Times New Roman" pitchFamily="18" charset="0"/>
                <a:cs typeface="Times New Roman" pitchFamily="18" charset="0"/>
              </a:rPr>
              <a:t> HIPO (</a:t>
            </a:r>
            <a:r>
              <a:rPr lang="de-DE" sz="1600" b="1" dirty="0" err="1">
                <a:solidFill>
                  <a:schemeClr val="tx1"/>
                </a:solidFill>
                <a:latin typeface="Times New Roman" pitchFamily="18" charset="0"/>
                <a:cs typeface="Times New Roman" pitchFamily="18" charset="0"/>
              </a:rPr>
              <a:t>see</a:t>
            </a:r>
            <a:r>
              <a:rPr lang="de-DE" sz="1600" b="1" dirty="0">
                <a:solidFill>
                  <a:schemeClr val="tx1"/>
                </a:solidFill>
                <a:latin typeface="Times New Roman" pitchFamily="18" charset="0"/>
                <a:cs typeface="Times New Roman" pitchFamily="18" charset="0"/>
              </a:rPr>
              <a:t> </a:t>
            </a:r>
            <a:r>
              <a:rPr lang="de-DE" sz="1600" b="1" dirty="0" err="1">
                <a:solidFill>
                  <a:schemeClr val="tx1"/>
                </a:solidFill>
                <a:latin typeface="Times New Roman" pitchFamily="18" charset="0"/>
                <a:cs typeface="Times New Roman" pitchFamily="18" charset="0"/>
              </a:rPr>
              <a:t>above</a:t>
            </a:r>
            <a:r>
              <a:rPr lang="de-DE" sz="1600" b="1" dirty="0">
                <a:solidFill>
                  <a:schemeClr val="tx1"/>
                </a:solidFill>
                <a:latin typeface="Times New Roman" pitchFamily="18" charset="0"/>
                <a:cs typeface="Times New Roman" pitchFamily="18" charset="0"/>
              </a:rPr>
              <a:t>)</a:t>
            </a:r>
          </a:p>
        </p:txBody>
      </p:sp>
      <p:sp>
        <p:nvSpPr>
          <p:cNvPr id="29" name="Textfeld 28"/>
          <p:cNvSpPr txBox="1"/>
          <p:nvPr/>
        </p:nvSpPr>
        <p:spPr>
          <a:xfrm>
            <a:off x="492290" y="5943600"/>
            <a:ext cx="8792364" cy="584775"/>
          </a:xfrm>
          <a:prstGeom prst="rect">
            <a:avLst/>
          </a:prstGeom>
          <a:noFill/>
        </p:spPr>
        <p:txBody>
          <a:bodyPr>
            <a:spAutoFit/>
          </a:bodyPr>
          <a:lstStyle/>
          <a:p>
            <a:pPr>
              <a:buFont typeface="Times New Roman" pitchFamily="18" charset="0"/>
              <a:buNone/>
              <a:defRPr/>
            </a:pPr>
            <a:r>
              <a:rPr lang="de-DE" sz="1600" dirty="0" err="1">
                <a:solidFill>
                  <a:schemeClr val="tx1"/>
                </a:solidFill>
                <a:latin typeface="Times New Roman" pitchFamily="18" charset="0"/>
                <a:cs typeface="Times New Roman" pitchFamily="18" charset="0"/>
              </a:rPr>
              <a:t>Principal</a:t>
            </a:r>
            <a:r>
              <a:rPr lang="de-DE" sz="1600" dirty="0">
                <a:solidFill>
                  <a:schemeClr val="tx1"/>
                </a:solidFill>
                <a:latin typeface="Times New Roman" pitchFamily="18" charset="0"/>
                <a:cs typeface="Times New Roman" pitchFamily="18" charset="0"/>
              </a:rPr>
              <a:t> </a:t>
            </a:r>
            <a:r>
              <a:rPr lang="de-DE" sz="1600" dirty="0" err="1">
                <a:solidFill>
                  <a:schemeClr val="tx1"/>
                </a:solidFill>
                <a:latin typeface="Times New Roman" pitchFamily="18" charset="0"/>
                <a:cs typeface="Times New Roman" pitchFamily="18" charset="0"/>
              </a:rPr>
              <a:t>Investigator</a:t>
            </a:r>
            <a:r>
              <a:rPr lang="de-DE" sz="1600" dirty="0">
                <a:solidFill>
                  <a:schemeClr val="tx1"/>
                </a:solidFill>
                <a:latin typeface="Times New Roman" pitchFamily="18" charset="0"/>
                <a:cs typeface="Times New Roman" pitchFamily="18" charset="0"/>
              </a:rPr>
              <a:t>: </a:t>
            </a:r>
          </a:p>
          <a:p>
            <a:pPr>
              <a:buFont typeface="Times New Roman" pitchFamily="18" charset="0"/>
              <a:buNone/>
              <a:defRPr/>
            </a:pPr>
            <a:r>
              <a:rPr lang="de-DE" sz="1600" dirty="0">
                <a:solidFill>
                  <a:schemeClr val="tx1"/>
                </a:solidFill>
                <a:latin typeface="Times New Roman" pitchFamily="18" charset="0"/>
                <a:cs typeface="Times New Roman" pitchFamily="18" charset="0"/>
              </a:rPr>
              <a:t>Ian S. McLean, UCLA Div. </a:t>
            </a:r>
            <a:r>
              <a:rPr lang="de-DE" sz="1600" dirty="0" err="1">
                <a:solidFill>
                  <a:schemeClr val="tx1"/>
                </a:solidFill>
                <a:latin typeface="Times New Roman" pitchFamily="18" charset="0"/>
                <a:cs typeface="Times New Roman" pitchFamily="18" charset="0"/>
              </a:rPr>
              <a:t>Astronomy</a:t>
            </a:r>
            <a:r>
              <a:rPr lang="de-DE" sz="1600" dirty="0">
                <a:solidFill>
                  <a:schemeClr val="tx1"/>
                </a:solidFill>
                <a:latin typeface="Times New Roman" pitchFamily="18" charset="0"/>
                <a:cs typeface="Times New Roman" pitchFamily="18" charset="0"/>
              </a:rPr>
              <a:t>, Los Angeles, </a:t>
            </a:r>
            <a:r>
              <a:rPr lang="de-DE" sz="1600" dirty="0" err="1">
                <a:solidFill>
                  <a:schemeClr val="tx1"/>
                </a:solidFill>
                <a:latin typeface="Times New Roman" pitchFamily="18" charset="0"/>
                <a:cs typeface="Times New Roman" pitchFamily="18" charset="0"/>
              </a:rPr>
              <a:t>California</a:t>
            </a:r>
            <a:r>
              <a:rPr lang="de-DE" sz="1600" dirty="0">
                <a:solidFill>
                  <a:schemeClr val="tx1"/>
                </a:solidFill>
                <a:latin typeface="Times New Roman" pitchFamily="18" charset="0"/>
                <a:cs typeface="Times New Roman" pitchFamily="18" charset="0"/>
              </a:rPr>
              <a:t> </a:t>
            </a:r>
          </a:p>
        </p:txBody>
      </p:sp>
      <p:pic>
        <p:nvPicPr>
          <p:cNvPr id="12" name="Picture 2" descr="http://chrisandjoy.smugmug.com/Business/flitecam/i-HPsJRHN/0/O/IMG7792-PS-Light.jpg"/>
          <p:cNvPicPr>
            <a:picLocks noChangeAspect="1" noChangeArrowheads="1"/>
          </p:cNvPicPr>
          <p:nvPr/>
        </p:nvPicPr>
        <p:blipFill>
          <a:blip r:embed="rId2" cstate="print"/>
          <a:srcRect/>
          <a:stretch>
            <a:fillRect/>
          </a:stretch>
        </p:blipFill>
        <p:spPr bwMode="auto">
          <a:xfrm>
            <a:off x="571499" y="1447800"/>
            <a:ext cx="4114801" cy="27432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61914" y="457200"/>
            <a:ext cx="6762886" cy="369332"/>
          </a:xfrm>
          <a:prstGeom prst="rect">
            <a:avLst/>
          </a:prstGeom>
          <a:noFill/>
        </p:spPr>
        <p:txBody>
          <a:bodyPr wrap="square">
            <a:spAutoFit/>
          </a:bodyPr>
          <a:lstStyle/>
          <a:p>
            <a:pPr>
              <a:buFont typeface="Times New Roman" pitchFamily="18" charset="0"/>
              <a:buNone/>
              <a:defRPr/>
            </a:pPr>
            <a:r>
              <a:rPr lang="de-DE" sz="1800" b="1" dirty="0">
                <a:solidFill>
                  <a:schemeClr val="bg1"/>
                </a:solidFill>
                <a:latin typeface="Times New Roman" pitchFamily="18" charset="0"/>
                <a:cs typeface="Times New Roman" pitchFamily="18" charset="0"/>
              </a:rPr>
              <a:t>GREAT – </a:t>
            </a:r>
            <a:r>
              <a:rPr lang="de-DE" sz="1800" b="1" dirty="0" smtClean="0">
                <a:solidFill>
                  <a:schemeClr val="bg1"/>
                </a:solidFill>
                <a:latin typeface="Times New Roman" pitchFamily="18" charset="0"/>
                <a:cs typeface="Times New Roman" pitchFamily="18" charset="0"/>
              </a:rPr>
              <a:t>German </a:t>
            </a:r>
            <a:r>
              <a:rPr lang="de-DE" sz="1800" b="1" dirty="0">
                <a:solidFill>
                  <a:schemeClr val="bg1"/>
                </a:solidFill>
                <a:latin typeface="Times New Roman" pitchFamily="18" charset="0"/>
                <a:cs typeface="Times New Roman" pitchFamily="18" charset="0"/>
              </a:rPr>
              <a:t>REceiver for Astronomy at THz Frequencies</a:t>
            </a:r>
          </a:p>
        </p:txBody>
      </p:sp>
      <p:sp>
        <p:nvSpPr>
          <p:cNvPr id="27651" name="Rectangle 2"/>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de-DE" sz="1800">
              <a:latin typeface="Times New Roman" pitchFamily="18" charset="0"/>
              <a:cs typeface="Times New Roman" pitchFamily="18" charset="0"/>
            </a:endParaRPr>
          </a:p>
        </p:txBody>
      </p:sp>
      <p:pic>
        <p:nvPicPr>
          <p:cNvPr id="27652" name="Picture 4"/>
          <p:cNvPicPr>
            <a:picLocks noChangeAspect="1" noChangeArrowheads="1"/>
          </p:cNvPicPr>
          <p:nvPr/>
        </p:nvPicPr>
        <p:blipFill>
          <a:blip r:embed="rId2" cstate="print"/>
          <a:srcRect/>
          <a:stretch>
            <a:fillRect/>
          </a:stretch>
        </p:blipFill>
        <p:spPr bwMode="auto">
          <a:xfrm>
            <a:off x="5693572" y="1571626"/>
            <a:ext cx="3098792" cy="2786063"/>
          </a:xfrm>
          <a:prstGeom prst="rect">
            <a:avLst/>
          </a:prstGeom>
          <a:noFill/>
          <a:ln w="9525">
            <a:noFill/>
            <a:miter lim="800000"/>
            <a:headEnd/>
            <a:tailEnd/>
          </a:ln>
        </p:spPr>
      </p:pic>
      <p:pic>
        <p:nvPicPr>
          <p:cNvPr id="27653" name="Picture 5" descr="C:\My Documents\SOFIAetc\Science\SIflyersAug03\great_flyer2.jpg"/>
          <p:cNvPicPr>
            <a:picLocks noChangeAspect="1" noChangeArrowheads="1"/>
          </p:cNvPicPr>
          <p:nvPr/>
        </p:nvPicPr>
        <p:blipFill>
          <a:blip r:embed="rId3" cstate="print"/>
          <a:srcRect l="7878" t="30438" r="55357" b="48254"/>
          <a:stretch>
            <a:fillRect/>
          </a:stretch>
        </p:blipFill>
        <p:spPr bwMode="auto">
          <a:xfrm>
            <a:off x="6155094" y="4429126"/>
            <a:ext cx="2637270" cy="2143125"/>
          </a:xfrm>
          <a:prstGeom prst="rect">
            <a:avLst/>
          </a:prstGeom>
          <a:noFill/>
          <a:ln w="9525">
            <a:noFill/>
            <a:miter lim="800000"/>
            <a:headEnd/>
            <a:tailEnd/>
          </a:ln>
        </p:spPr>
      </p:pic>
      <p:sp>
        <p:nvSpPr>
          <p:cNvPr id="8" name="Textfeld 7"/>
          <p:cNvSpPr txBox="1"/>
          <p:nvPr/>
        </p:nvSpPr>
        <p:spPr>
          <a:xfrm>
            <a:off x="312078" y="1219200"/>
            <a:ext cx="5447427" cy="3970318"/>
          </a:xfrm>
          <a:prstGeom prst="rect">
            <a:avLst/>
          </a:prstGeom>
          <a:noFill/>
        </p:spPr>
        <p:txBody>
          <a:bodyPr>
            <a:spAutoFit/>
          </a:bodyPr>
          <a:lstStyle/>
          <a:p>
            <a:pPr>
              <a:buFont typeface="Times New Roman" pitchFamily="18" charset="0"/>
              <a:buNone/>
              <a:defRPr/>
            </a:pPr>
            <a:r>
              <a:rPr lang="de-DE" sz="1800" dirty="0">
                <a:solidFill>
                  <a:schemeClr val="tx1"/>
                </a:solidFill>
                <a:latin typeface="Times New Roman" pitchFamily="18" charset="0"/>
                <a:cs typeface="Times New Roman" pitchFamily="18" charset="0"/>
              </a:rPr>
              <a:t>- </a:t>
            </a:r>
            <a:r>
              <a:rPr lang="el-GR" sz="1800" dirty="0" smtClean="0">
                <a:solidFill>
                  <a:schemeClr val="tx1"/>
                </a:solidFill>
                <a:latin typeface="Times New Roman" pitchFamily="18" charset="0"/>
                <a:cs typeface="Times New Roman" pitchFamily="18" charset="0"/>
              </a:rPr>
              <a:t>λ</a:t>
            </a:r>
            <a:r>
              <a:rPr lang="de-DE" sz="1800" dirty="0" smtClean="0">
                <a:solidFill>
                  <a:schemeClr val="tx1"/>
                </a:solidFill>
                <a:latin typeface="Times New Roman" pitchFamily="18" charset="0"/>
                <a:cs typeface="Times New Roman" pitchFamily="18" charset="0"/>
              </a:rPr>
              <a:t> </a:t>
            </a:r>
            <a:r>
              <a:rPr lang="de-DE" sz="1800" dirty="0">
                <a:solidFill>
                  <a:schemeClr val="tx1"/>
                </a:solidFill>
                <a:latin typeface="Times New Roman" pitchFamily="18" charset="0"/>
                <a:cs typeface="Times New Roman" pitchFamily="18" charset="0"/>
              </a:rPr>
              <a:t>= </a:t>
            </a:r>
            <a:r>
              <a:rPr lang="de-DE" sz="1800" dirty="0" smtClean="0">
                <a:solidFill>
                  <a:schemeClr val="tx1"/>
                </a:solidFill>
                <a:latin typeface="Times New Roman" pitchFamily="18" charset="0"/>
                <a:cs typeface="Times New Roman" pitchFamily="18" charset="0"/>
              </a:rPr>
              <a:t>1.6 </a:t>
            </a:r>
            <a:r>
              <a:rPr lang="de-DE" sz="1800" dirty="0">
                <a:solidFill>
                  <a:schemeClr val="tx1"/>
                </a:solidFill>
                <a:latin typeface="Times New Roman" pitchFamily="18" charset="0"/>
                <a:cs typeface="Times New Roman" pitchFamily="18" charset="0"/>
              </a:rPr>
              <a:t>– </a:t>
            </a:r>
            <a:r>
              <a:rPr lang="de-DE" sz="1800" dirty="0" smtClean="0">
                <a:solidFill>
                  <a:schemeClr val="tx1"/>
                </a:solidFill>
                <a:latin typeface="Times New Roman" pitchFamily="18" charset="0"/>
                <a:cs typeface="Times New Roman" pitchFamily="18" charset="0"/>
              </a:rPr>
              <a:t>1.9 </a:t>
            </a:r>
            <a:r>
              <a:rPr lang="de-DE" sz="1800" dirty="0">
                <a:solidFill>
                  <a:schemeClr val="tx1"/>
                </a:solidFill>
                <a:latin typeface="Times New Roman" pitchFamily="18" charset="0"/>
                <a:cs typeface="Times New Roman" pitchFamily="18" charset="0"/>
              </a:rPr>
              <a:t>THz, </a:t>
            </a:r>
            <a:r>
              <a:rPr lang="de-DE" sz="1800" dirty="0" smtClean="0">
                <a:solidFill>
                  <a:schemeClr val="tx1"/>
                </a:solidFill>
                <a:latin typeface="Times New Roman" pitchFamily="18" charset="0"/>
                <a:cs typeface="Times New Roman" pitchFamily="18" charset="0"/>
              </a:rPr>
              <a:t>2.4 </a:t>
            </a:r>
            <a:r>
              <a:rPr lang="de-DE" sz="1800" dirty="0">
                <a:solidFill>
                  <a:schemeClr val="tx1"/>
                </a:solidFill>
                <a:latin typeface="Times New Roman" pitchFamily="18" charset="0"/>
                <a:cs typeface="Times New Roman" pitchFamily="18" charset="0"/>
              </a:rPr>
              <a:t>– </a:t>
            </a:r>
            <a:r>
              <a:rPr lang="de-DE" sz="1800" dirty="0" smtClean="0">
                <a:solidFill>
                  <a:schemeClr val="tx1"/>
                </a:solidFill>
                <a:latin typeface="Times New Roman" pitchFamily="18" charset="0"/>
                <a:cs typeface="Times New Roman" pitchFamily="18" charset="0"/>
              </a:rPr>
              <a:t>2.7 </a:t>
            </a:r>
            <a:r>
              <a:rPr lang="de-DE" sz="1800" dirty="0">
                <a:solidFill>
                  <a:schemeClr val="tx1"/>
                </a:solidFill>
                <a:latin typeface="Times New Roman" pitchFamily="18" charset="0"/>
                <a:cs typeface="Times New Roman" pitchFamily="18" charset="0"/>
              </a:rPr>
              <a:t>THz~ 4.7 THz </a:t>
            </a:r>
          </a:p>
          <a:p>
            <a:pPr>
              <a:buFont typeface="Times New Roman" pitchFamily="18" charset="0"/>
              <a:buNone/>
              <a:defRPr/>
            </a:pPr>
            <a:r>
              <a:rPr lang="de-DE" sz="1800" dirty="0">
                <a:solidFill>
                  <a:schemeClr val="tx1"/>
                </a:solidFill>
                <a:latin typeface="Times New Roman" pitchFamily="18" charset="0"/>
                <a:cs typeface="Times New Roman" pitchFamily="18" charset="0"/>
              </a:rPr>
              <a:t>          [63 – 187 µm] [</a:t>
            </a:r>
            <a:r>
              <a:rPr lang="de-DE" sz="1800" dirty="0">
                <a:solidFill>
                  <a:srgbClr val="FF0000"/>
                </a:solidFill>
                <a:latin typeface="Times New Roman" pitchFamily="18" charset="0"/>
                <a:cs typeface="Times New Roman" pitchFamily="18" charset="0"/>
              </a:rPr>
              <a:t>FIR</a:t>
            </a:r>
            <a:r>
              <a:rPr lang="de-DE" sz="1800" dirty="0">
                <a:solidFill>
                  <a:schemeClr val="tx1"/>
                </a:solidFill>
                <a:latin typeface="Times New Roman" pitchFamily="18" charset="0"/>
                <a:cs typeface="Times New Roman" pitchFamily="18" charset="0"/>
              </a:rPr>
              <a:t>]</a:t>
            </a:r>
          </a:p>
          <a:p>
            <a:pPr>
              <a:buFont typeface="Times New Roman" pitchFamily="18" charset="0"/>
              <a:buNone/>
              <a:defRPr/>
            </a:pPr>
            <a:endParaRPr lang="de-DE" sz="1800" dirty="0">
              <a:solidFill>
                <a:schemeClr val="tx1"/>
              </a:solidFill>
              <a:latin typeface="Times New Roman" pitchFamily="18" charset="0"/>
              <a:cs typeface="Times New Roman" pitchFamily="18" charset="0"/>
            </a:endParaRPr>
          </a:p>
          <a:p>
            <a:pPr>
              <a:buFont typeface="Times New Roman" pitchFamily="18" charset="0"/>
              <a:buNone/>
              <a:defRPr/>
            </a:pP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velocity</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resolution</a:t>
            </a:r>
            <a:r>
              <a:rPr lang="de-DE" sz="1800" dirty="0">
                <a:solidFill>
                  <a:schemeClr val="tx1"/>
                </a:solidFill>
                <a:latin typeface="Times New Roman" pitchFamily="18" charset="0"/>
                <a:cs typeface="Times New Roman" pitchFamily="18" charset="0"/>
              </a:rPr>
              <a:t>: ~100 m/s</a:t>
            </a:r>
          </a:p>
          <a:p>
            <a:pPr>
              <a:buFont typeface="Times New Roman" pitchFamily="18" charset="0"/>
              <a:buNone/>
              <a:defRPr/>
            </a:pPr>
            <a:endParaRPr lang="de-DE" sz="1800" dirty="0">
              <a:solidFill>
                <a:schemeClr val="tx1"/>
              </a:solidFill>
              <a:latin typeface="Times New Roman" pitchFamily="18" charset="0"/>
              <a:cs typeface="Times New Roman" pitchFamily="18" charset="0"/>
            </a:endParaRPr>
          </a:p>
          <a:p>
            <a:pPr>
              <a:buFont typeface="Times New Roman" pitchFamily="18" charset="0"/>
              <a:buNone/>
              <a:defRPr/>
            </a:pPr>
            <a:r>
              <a:rPr lang="en-US" sz="1800" dirty="0" smtClean="0">
                <a:solidFill>
                  <a:schemeClr val="tx1"/>
                </a:solidFill>
                <a:latin typeface="Times New Roman" pitchFamily="18" charset="0"/>
                <a:cs typeface="Times New Roman" pitchFamily="18" charset="0"/>
              </a:rPr>
              <a:t>Channels</a:t>
            </a:r>
            <a:r>
              <a:rPr lang="de-DE" sz="1800" dirty="0" smtClean="0">
                <a:solidFill>
                  <a:schemeClr val="tx1"/>
                </a:solidFill>
                <a:latin typeface="Times New Roman" pitchFamily="18" charset="0"/>
                <a:cs typeface="Times New Roman" pitchFamily="18" charset="0"/>
              </a:rPr>
              <a:t>                      </a:t>
            </a:r>
            <a:r>
              <a:rPr lang="en-US" sz="1800" dirty="0" smtClean="0">
                <a:solidFill>
                  <a:schemeClr val="tx1"/>
                </a:solidFill>
                <a:latin typeface="Times New Roman" pitchFamily="18" charset="0"/>
                <a:cs typeface="Times New Roman" pitchFamily="18" charset="0"/>
              </a:rPr>
              <a:t>Astronomical </a:t>
            </a:r>
            <a:r>
              <a:rPr lang="en-US" sz="1800" dirty="0">
                <a:solidFill>
                  <a:schemeClr val="tx1"/>
                </a:solidFill>
                <a:latin typeface="Times New Roman" pitchFamily="18" charset="0"/>
                <a:cs typeface="Times New Roman" pitchFamily="18" charset="0"/>
              </a:rPr>
              <a:t>lines</a:t>
            </a:r>
            <a:endParaRPr lang="de-DE" sz="1800" dirty="0">
              <a:solidFill>
                <a:schemeClr val="tx1"/>
              </a:solidFill>
              <a:latin typeface="Times New Roman" pitchFamily="18" charset="0"/>
              <a:cs typeface="Times New Roman" pitchFamily="18" charset="0"/>
            </a:endParaRPr>
          </a:p>
          <a:p>
            <a:pPr>
              <a:buFont typeface="Times New Roman" pitchFamily="18" charset="0"/>
              <a:buNone/>
              <a:defRPr/>
            </a:pPr>
            <a:r>
              <a:rPr lang="en-US" sz="1800" dirty="0">
                <a:solidFill>
                  <a:schemeClr val="tx1"/>
                </a:solidFill>
                <a:latin typeface="Times New Roman" pitchFamily="18" charset="0"/>
                <a:cs typeface="Times New Roman" pitchFamily="18" charset="0"/>
              </a:rPr>
              <a:t>1.25-1.50 THz</a:t>
            </a:r>
            <a:r>
              <a:rPr lang="de-DE" sz="1800" dirty="0">
                <a:solidFill>
                  <a:schemeClr val="tx1"/>
                </a:solidFill>
                <a:latin typeface="Times New Roman" pitchFamily="18" charset="0"/>
                <a:cs typeface="Times New Roman" pitchFamily="18" charset="0"/>
              </a:rPr>
              <a:t> 	</a:t>
            </a:r>
            <a:r>
              <a:rPr lang="en-US" sz="1800" dirty="0" smtClean="0">
                <a:solidFill>
                  <a:schemeClr val="tx1"/>
                </a:solidFill>
                <a:latin typeface="Times New Roman" pitchFamily="18" charset="0"/>
                <a:cs typeface="Times New Roman" pitchFamily="18" charset="0"/>
              </a:rPr>
              <a:t>[</a:t>
            </a:r>
            <a:r>
              <a:rPr lang="en-US" sz="1800" dirty="0">
                <a:solidFill>
                  <a:schemeClr val="tx1"/>
                </a:solidFill>
                <a:latin typeface="Times New Roman" pitchFamily="18" charset="0"/>
                <a:cs typeface="Times New Roman" pitchFamily="18" charset="0"/>
              </a:rPr>
              <a:t>NII], CO, (13)CO, HCN, H2D+</a:t>
            </a:r>
            <a:endParaRPr lang="de-DE" sz="1800" dirty="0">
              <a:solidFill>
                <a:schemeClr val="tx1"/>
              </a:solidFill>
              <a:latin typeface="Times New Roman" pitchFamily="18" charset="0"/>
              <a:cs typeface="Times New Roman" pitchFamily="18" charset="0"/>
            </a:endParaRPr>
          </a:p>
          <a:p>
            <a:pPr>
              <a:buFont typeface="Times New Roman" pitchFamily="18" charset="0"/>
              <a:buNone/>
              <a:defRPr/>
            </a:pPr>
            <a:r>
              <a:rPr lang="en-US" sz="1800" dirty="0">
                <a:solidFill>
                  <a:schemeClr val="tx1"/>
                </a:solidFill>
                <a:latin typeface="Times New Roman" pitchFamily="18" charset="0"/>
                <a:cs typeface="Times New Roman" pitchFamily="18" charset="0"/>
              </a:rPr>
              <a:t>1.82-1.92 THz</a:t>
            </a:r>
            <a:r>
              <a:rPr lang="de-DE" sz="1800" dirty="0">
                <a:solidFill>
                  <a:schemeClr val="tx1"/>
                </a:solidFill>
                <a:latin typeface="Times New Roman" pitchFamily="18" charset="0"/>
                <a:cs typeface="Times New Roman" pitchFamily="18" charset="0"/>
              </a:rPr>
              <a:t>	</a:t>
            </a:r>
            <a:r>
              <a:rPr lang="en-US" sz="1800" dirty="0" smtClean="0">
                <a:solidFill>
                  <a:schemeClr val="tx1"/>
                </a:solidFill>
                <a:latin typeface="Times New Roman" pitchFamily="18" charset="0"/>
                <a:cs typeface="Times New Roman" pitchFamily="18" charset="0"/>
              </a:rPr>
              <a:t>[</a:t>
            </a:r>
            <a:r>
              <a:rPr lang="en-US" sz="1800" dirty="0">
                <a:solidFill>
                  <a:schemeClr val="tx1"/>
                </a:solidFill>
                <a:latin typeface="Times New Roman" pitchFamily="18" charset="0"/>
                <a:cs typeface="Times New Roman" pitchFamily="18" charset="0"/>
              </a:rPr>
              <a:t>CII], CO </a:t>
            </a:r>
            <a:endParaRPr lang="de-DE" sz="1800" dirty="0">
              <a:solidFill>
                <a:schemeClr val="tx1"/>
              </a:solidFill>
              <a:latin typeface="Times New Roman" pitchFamily="18" charset="0"/>
              <a:cs typeface="Times New Roman" pitchFamily="18" charset="0"/>
            </a:endParaRPr>
          </a:p>
          <a:p>
            <a:pPr>
              <a:buFont typeface="Times New Roman" pitchFamily="18" charset="0"/>
              <a:buNone/>
              <a:defRPr/>
            </a:pPr>
            <a:r>
              <a:rPr lang="en-US" sz="1800" dirty="0">
                <a:solidFill>
                  <a:schemeClr val="tx1"/>
                </a:solidFill>
                <a:latin typeface="Times New Roman" pitchFamily="18" charset="0"/>
                <a:cs typeface="Times New Roman" pitchFamily="18" charset="0"/>
              </a:rPr>
              <a:t>2.4-2.7 THz</a:t>
            </a:r>
            <a:r>
              <a:rPr lang="de-DE" sz="1800" dirty="0">
                <a:solidFill>
                  <a:schemeClr val="tx1"/>
                </a:solidFill>
                <a:latin typeface="Times New Roman" pitchFamily="18" charset="0"/>
                <a:cs typeface="Times New Roman" pitchFamily="18" charset="0"/>
              </a:rPr>
              <a:t>	</a:t>
            </a:r>
            <a:r>
              <a:rPr lang="en-US" sz="1800" dirty="0" smtClean="0">
                <a:solidFill>
                  <a:schemeClr val="tx1"/>
                </a:solidFill>
                <a:latin typeface="Times New Roman" pitchFamily="18" charset="0"/>
                <a:cs typeface="Times New Roman" pitchFamily="18" charset="0"/>
              </a:rPr>
              <a:t>HD</a:t>
            </a:r>
            <a:r>
              <a:rPr lang="en-US" sz="1800" dirty="0">
                <a:solidFill>
                  <a:schemeClr val="tx1"/>
                </a:solidFill>
                <a:latin typeface="Times New Roman" pitchFamily="18" charset="0"/>
                <a:cs typeface="Times New Roman" pitchFamily="18" charset="0"/>
              </a:rPr>
              <a:t>, OH(2P3/2), CO, (13)CO </a:t>
            </a:r>
            <a:endParaRPr lang="de-DE" sz="1800" dirty="0">
              <a:solidFill>
                <a:schemeClr val="tx1"/>
              </a:solidFill>
              <a:latin typeface="Times New Roman" pitchFamily="18" charset="0"/>
              <a:cs typeface="Times New Roman" pitchFamily="18" charset="0"/>
            </a:endParaRPr>
          </a:p>
          <a:p>
            <a:pPr>
              <a:buFont typeface="Times New Roman" pitchFamily="18" charset="0"/>
              <a:buNone/>
              <a:defRPr/>
            </a:pPr>
            <a:r>
              <a:rPr lang="en-US" sz="1800" dirty="0">
                <a:solidFill>
                  <a:schemeClr val="tx1"/>
                </a:solidFill>
                <a:latin typeface="Times New Roman" pitchFamily="18" charset="0"/>
                <a:cs typeface="Times New Roman" pitchFamily="18" charset="0"/>
              </a:rPr>
              <a:t>4.7 THz</a:t>
            </a:r>
            <a:r>
              <a:rPr lang="de-DE" sz="1800" dirty="0">
                <a:solidFill>
                  <a:schemeClr val="tx1"/>
                </a:solidFill>
                <a:latin typeface="Times New Roman" pitchFamily="18" charset="0"/>
                <a:cs typeface="Times New Roman" pitchFamily="18" charset="0"/>
              </a:rPr>
              <a:t>		</a:t>
            </a:r>
            <a:r>
              <a:rPr lang="en-US" sz="1800" dirty="0" smtClean="0">
                <a:solidFill>
                  <a:schemeClr val="tx1"/>
                </a:solidFill>
                <a:latin typeface="Times New Roman" pitchFamily="18" charset="0"/>
                <a:cs typeface="Times New Roman" pitchFamily="18" charset="0"/>
              </a:rPr>
              <a:t>[</a:t>
            </a:r>
            <a:r>
              <a:rPr lang="en-US" sz="1800" dirty="0">
                <a:solidFill>
                  <a:schemeClr val="tx1"/>
                </a:solidFill>
                <a:latin typeface="Times New Roman" pitchFamily="18" charset="0"/>
                <a:cs typeface="Times New Roman" pitchFamily="18" charset="0"/>
              </a:rPr>
              <a:t>OI]</a:t>
            </a:r>
          </a:p>
          <a:p>
            <a:pPr>
              <a:buFont typeface="Times New Roman" pitchFamily="18" charset="0"/>
              <a:buNone/>
              <a:defRPr/>
            </a:pPr>
            <a:endParaRPr lang="en-US" sz="1800" dirty="0">
              <a:solidFill>
                <a:schemeClr val="tx1"/>
              </a:solidFill>
              <a:latin typeface="Times New Roman" pitchFamily="18" charset="0"/>
              <a:cs typeface="Times New Roman" pitchFamily="18" charset="0"/>
            </a:endParaRPr>
          </a:p>
          <a:p>
            <a:pPr>
              <a:buFont typeface="Times New Roman" pitchFamily="18" charset="0"/>
              <a:buNone/>
              <a:defRPr/>
            </a:pPr>
            <a:r>
              <a:rPr lang="en-US" sz="1800" dirty="0">
                <a:solidFill>
                  <a:schemeClr val="tx1"/>
                </a:solidFill>
                <a:latin typeface="Times New Roman" pitchFamily="18" charset="0"/>
                <a:cs typeface="Times New Roman" pitchFamily="18" charset="0"/>
              </a:rPr>
              <a:t>- </a:t>
            </a:r>
            <a:r>
              <a:rPr lang="en-US" sz="1800" dirty="0" smtClean="0">
                <a:solidFill>
                  <a:schemeClr val="tx1"/>
                </a:solidFill>
                <a:latin typeface="Times New Roman" pitchFamily="18" charset="0"/>
                <a:cs typeface="Times New Roman" pitchFamily="18" charset="0"/>
              </a:rPr>
              <a:t>Heterodyne</a:t>
            </a:r>
            <a:endParaRPr lang="de-DE" sz="1800" dirty="0">
              <a:solidFill>
                <a:schemeClr val="tx1"/>
              </a:solidFill>
              <a:latin typeface="Times New Roman" pitchFamily="18" charset="0"/>
              <a:cs typeface="Times New Roman" pitchFamily="18" charset="0"/>
            </a:endParaRPr>
          </a:p>
          <a:p>
            <a:pPr>
              <a:buFont typeface="Times New Roman" pitchFamily="18" charset="0"/>
              <a:buNone/>
              <a:defRPr/>
            </a:pPr>
            <a:endParaRPr lang="de-DE" sz="1800" dirty="0">
              <a:solidFill>
                <a:schemeClr val="tx1"/>
              </a:solidFill>
              <a:latin typeface="Times New Roman" pitchFamily="18" charset="0"/>
              <a:cs typeface="Times New Roman" pitchFamily="18" charset="0"/>
            </a:endParaRPr>
          </a:p>
          <a:p>
            <a:pPr>
              <a:buFont typeface="Times New Roman" pitchFamily="18" charset="0"/>
              <a:buNone/>
              <a:defRPr/>
            </a:pPr>
            <a:endParaRPr lang="de-DE" sz="1800" dirty="0">
              <a:solidFill>
                <a:schemeClr val="tx1"/>
              </a:solidFill>
              <a:latin typeface="Times New Roman" pitchFamily="18" charset="0"/>
              <a:cs typeface="Times New Roman" pitchFamily="18" charset="0"/>
            </a:endParaRPr>
          </a:p>
        </p:txBody>
      </p:sp>
      <p:sp>
        <p:nvSpPr>
          <p:cNvPr id="10" name="Textfeld 9"/>
          <p:cNvSpPr txBox="1"/>
          <p:nvPr/>
        </p:nvSpPr>
        <p:spPr>
          <a:xfrm>
            <a:off x="263727" y="5791200"/>
            <a:ext cx="8792364" cy="646331"/>
          </a:xfrm>
          <a:prstGeom prst="rect">
            <a:avLst/>
          </a:prstGeom>
          <a:noFill/>
        </p:spPr>
        <p:txBody>
          <a:bodyPr>
            <a:spAutoFit/>
          </a:bodyPr>
          <a:lstStyle/>
          <a:p>
            <a:pPr>
              <a:buFont typeface="Times New Roman" pitchFamily="18" charset="0"/>
              <a:buNone/>
              <a:defRPr/>
            </a:pPr>
            <a:r>
              <a:rPr lang="de-DE" sz="1800" dirty="0" err="1">
                <a:solidFill>
                  <a:schemeClr val="tx1"/>
                </a:solidFill>
                <a:latin typeface="Times New Roman" pitchFamily="18" charset="0"/>
                <a:cs typeface="Times New Roman" pitchFamily="18" charset="0"/>
              </a:rPr>
              <a:t>Principal</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Investigator</a:t>
            </a:r>
            <a:r>
              <a:rPr lang="de-DE" sz="1800" dirty="0">
                <a:solidFill>
                  <a:schemeClr val="tx1"/>
                </a:solidFill>
                <a:latin typeface="Times New Roman" pitchFamily="18" charset="0"/>
                <a:cs typeface="Times New Roman" pitchFamily="18" charset="0"/>
              </a:rPr>
              <a:t>: </a:t>
            </a:r>
          </a:p>
          <a:p>
            <a:pPr>
              <a:buFont typeface="Times New Roman" pitchFamily="18" charset="0"/>
              <a:buNone/>
              <a:defRPr/>
            </a:pPr>
            <a:r>
              <a:rPr lang="de-DE" sz="1800" dirty="0">
                <a:solidFill>
                  <a:schemeClr val="tx1"/>
                </a:solidFill>
                <a:latin typeface="Times New Roman" pitchFamily="18" charset="0"/>
                <a:cs typeface="Times New Roman" pitchFamily="18" charset="0"/>
              </a:rPr>
              <a:t>Dr. Rolf Güsten, MPI für Radioastronomie, Bonn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1066800" y="304800"/>
            <a:ext cx="8229600" cy="685800"/>
          </a:xfrm>
        </p:spPr>
        <p:txBody>
          <a:bodyPr/>
          <a:lstStyle/>
          <a:p>
            <a:r>
              <a:rPr lang="en-US" sz="2800" dirty="0" smtClean="0">
                <a:solidFill>
                  <a:schemeClr val="bg1"/>
                </a:solidFill>
                <a:latin typeface="Times New Roman" pitchFamily="18" charset="0"/>
                <a:cs typeface="Times New Roman" pitchFamily="18" charset="0"/>
              </a:rPr>
              <a:t> First Science with GREAT (White CII, Green CO)</a:t>
            </a:r>
          </a:p>
        </p:txBody>
      </p:sp>
      <p:pic>
        <p:nvPicPr>
          <p:cNvPr id="69635" name="Content Placeholder 3" descr="Screen shot 2011-04-12 at 3.06.32 PM.png"/>
          <p:cNvPicPr>
            <a:picLocks noGrp="1" noChangeAspect="1"/>
          </p:cNvPicPr>
          <p:nvPr>
            <p:ph idx="1"/>
          </p:nvPr>
        </p:nvPicPr>
        <p:blipFill>
          <a:blip r:embed="rId2" cstate="print"/>
          <a:srcRect l="-36272" r="-36272"/>
          <a:stretch>
            <a:fillRect/>
          </a:stretch>
        </p:blipFill>
        <p:spPr>
          <a:xfrm>
            <a:off x="304800" y="990599"/>
            <a:ext cx="8724589" cy="5600181"/>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381000" y="1219200"/>
            <a:ext cx="8458200" cy="5164138"/>
          </a:xfrm>
          <a:ln/>
        </p:spPr>
        <p:txBody>
          <a:bodyPr/>
          <a:lstStyle/>
          <a:p>
            <a:pPr>
              <a:lnSpc>
                <a:spcPct val="8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800">
              <a:latin typeface="Times New Roman" pitchFamily="18" charset="0"/>
              <a:cs typeface="Times New Roman" pitchFamily="18" charset="0"/>
            </a:endParaRPr>
          </a:p>
          <a:p>
            <a:pPr>
              <a:lnSpc>
                <a:spcPct val="8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a:latin typeface="Times New Roman" pitchFamily="18" charset="0"/>
                <a:cs typeface="Times New Roman" pitchFamily="18" charset="0"/>
              </a:rPr>
              <a:t>A 2.5 m telescope in a modified B747SP aircraft</a:t>
            </a:r>
          </a:p>
          <a:p>
            <a:pPr lvl="1">
              <a:lnSpc>
                <a:spcPct val="65000"/>
              </a:lnSpc>
              <a:spcBef>
                <a:spcPts val="113"/>
              </a:spcBef>
              <a:spcAft>
                <a:spcPts val="113"/>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a:latin typeface="Times New Roman" pitchFamily="18" charset="0"/>
                <a:cs typeface="Times New Roman" pitchFamily="18" charset="0"/>
              </a:rPr>
              <a:t>-  Optical-mm performance</a:t>
            </a:r>
          </a:p>
          <a:p>
            <a:pPr lvl="1">
              <a:lnSpc>
                <a:spcPct val="65000"/>
              </a:lnSpc>
              <a:spcBef>
                <a:spcPts val="113"/>
              </a:spcBef>
              <a:spcAft>
                <a:spcPts val="113"/>
              </a:spcAft>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a:latin typeface="Times New Roman" pitchFamily="18" charset="0"/>
                <a:cs typeface="Times New Roman" pitchFamily="18" charset="0"/>
              </a:rPr>
              <a:t>-  The obscured Infrared (IR) (30-300 um) is most important</a:t>
            </a:r>
          </a:p>
          <a:p>
            <a:pPr lvl="1">
              <a:lnSpc>
                <a:spcPct val="65000"/>
              </a:lnSpc>
              <a:spcBef>
                <a:spcPts val="113"/>
              </a:spcBef>
              <a:spcAft>
                <a:spcPts val="113"/>
              </a:spcAft>
              <a:buFontTx/>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600" b="0">
              <a:latin typeface="Times New Roman" pitchFamily="18" charset="0"/>
              <a:cs typeface="Times New Roman" pitchFamily="18" charset="0"/>
            </a:endParaRPr>
          </a:p>
          <a:p>
            <a:pPr>
              <a:lnSpc>
                <a:spcPct val="8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a:latin typeface="Times New Roman" pitchFamily="18" charset="0"/>
                <a:cs typeface="Times New Roman" pitchFamily="18" charset="0"/>
              </a:rPr>
              <a:t>Joint Program between the US (NASA - 80%) and Germany ( DLR- 20%)</a:t>
            </a:r>
          </a:p>
          <a:p>
            <a:pPr>
              <a:lnSpc>
                <a:spcPct val="8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b="0">
                <a:latin typeface="Times New Roman" pitchFamily="18" charset="0"/>
                <a:cs typeface="Times New Roman" pitchFamily="18" charset="0"/>
              </a:rPr>
              <a:t>	   </a:t>
            </a:r>
            <a:r>
              <a:rPr lang="en-US" sz="1600" b="0">
                <a:latin typeface="Times New Roman" pitchFamily="18" charset="0"/>
                <a:cs typeface="Times New Roman" pitchFamily="18" charset="0"/>
              </a:rPr>
              <a:t>-  USRA and the Deutsches SOFIA Institute (DSI,</a:t>
            </a:r>
          </a:p>
          <a:p>
            <a:pPr>
              <a:lnSpc>
                <a:spcPct val="8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a:latin typeface="Times New Roman" pitchFamily="18" charset="0"/>
                <a:cs typeface="Times New Roman" pitchFamily="18" charset="0"/>
              </a:rPr>
              <a:t>	       University of Stuttgart) are the science </a:t>
            </a:r>
          </a:p>
          <a:p>
            <a:pPr>
              <a:lnSpc>
                <a:spcPct val="8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a:latin typeface="Times New Roman" pitchFamily="18" charset="0"/>
                <a:cs typeface="Times New Roman" pitchFamily="18" charset="0"/>
              </a:rPr>
              <a:t>	       mission contractors</a:t>
            </a:r>
          </a:p>
          <a:p>
            <a:pPr>
              <a:lnSpc>
                <a:spcPct val="8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600" b="0">
              <a:latin typeface="Times New Roman" pitchFamily="18" charset="0"/>
              <a:cs typeface="Times New Roman" pitchFamily="18" charset="0"/>
            </a:endParaRPr>
          </a:p>
          <a:p>
            <a:pPr>
              <a:lnSpc>
                <a:spcPct val="8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a:latin typeface="Times New Roman" pitchFamily="18" charset="0"/>
                <a:cs typeface="Times New Roman" pitchFamily="18" charset="0"/>
              </a:rPr>
              <a:t>Built for 20 year lifetime</a:t>
            </a:r>
          </a:p>
          <a:p>
            <a:pPr>
              <a:lnSpc>
                <a:spcPct val="8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b="0">
                <a:latin typeface="Times New Roman" pitchFamily="18" charset="0"/>
                <a:cs typeface="Times New Roman" pitchFamily="18" charset="0"/>
              </a:rPr>
              <a:t>	   -  </a:t>
            </a:r>
            <a:r>
              <a:rPr lang="en-US" sz="1600" b="0">
                <a:latin typeface="Times New Roman" pitchFamily="18" charset="0"/>
                <a:cs typeface="Times New Roman" pitchFamily="18" charset="0"/>
              </a:rPr>
              <a:t>Operates at 39,000 to 45,000 feet. </a:t>
            </a:r>
          </a:p>
          <a:p>
            <a:pPr>
              <a:lnSpc>
                <a:spcPct val="8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a:latin typeface="Times New Roman" pitchFamily="18" charset="0"/>
                <a:cs typeface="Times New Roman" pitchFamily="18" charset="0"/>
              </a:rPr>
              <a:t>	    -  Above &gt; 99% of obscuring water vapor .</a:t>
            </a:r>
          </a:p>
          <a:p>
            <a:pPr>
              <a:lnSpc>
                <a:spcPct val="8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a:latin typeface="Times New Roman" pitchFamily="18" charset="0"/>
                <a:cs typeface="Times New Roman" pitchFamily="18" charset="0"/>
              </a:rPr>
              <a:t>	    -  Wide instrument range.  Future Instrumentalists.</a:t>
            </a:r>
          </a:p>
          <a:p>
            <a:pPr>
              <a:lnSpc>
                <a:spcPct val="8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600" b="0">
              <a:latin typeface="Times New Roman" pitchFamily="18" charset="0"/>
              <a:cs typeface="Times New Roman" pitchFamily="18" charset="0"/>
            </a:endParaRPr>
          </a:p>
          <a:p>
            <a:pPr>
              <a:lnSpc>
                <a:spcPct val="8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a:latin typeface="Times New Roman" pitchFamily="18" charset="0"/>
                <a:cs typeface="Times New Roman" pitchFamily="18" charset="0"/>
              </a:rPr>
              <a:t>World Wide Deployments, will ramp up to ~1000 science hours per year</a:t>
            </a:r>
          </a:p>
          <a:p>
            <a:pPr lvl="1">
              <a:lnSpc>
                <a:spcPct val="65000"/>
              </a:lnSpc>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a:latin typeface="Times New Roman" pitchFamily="18" charset="0"/>
                <a:cs typeface="Times New Roman" pitchFamily="18" charset="0"/>
              </a:rPr>
              <a:t>  -   Science flights to originate from NASA Dryden Flight Research Center (DFRC).</a:t>
            </a:r>
          </a:p>
          <a:p>
            <a:pPr lvl="1">
              <a:lnSpc>
                <a:spcPct val="65000"/>
              </a:lnSpc>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a:latin typeface="Times New Roman" pitchFamily="18" charset="0"/>
                <a:cs typeface="Times New Roman" pitchFamily="18" charset="0"/>
              </a:rPr>
              <a:t>  -   Science Center is located at NASA Ames Research Center.</a:t>
            </a:r>
          </a:p>
        </p:txBody>
      </p:sp>
      <p:pic>
        <p:nvPicPr>
          <p:cNvPr id="38915" name="Picture 3" descr="Transmissionplot"/>
          <p:cNvPicPr>
            <a:picLocks noChangeAspect="1" noChangeArrowheads="1"/>
          </p:cNvPicPr>
          <p:nvPr/>
        </p:nvPicPr>
        <p:blipFill>
          <a:blip r:embed="rId3" cstate="print"/>
          <a:srcRect/>
          <a:stretch>
            <a:fillRect/>
          </a:stretch>
        </p:blipFill>
        <p:spPr bwMode="auto">
          <a:xfrm>
            <a:off x="5105400" y="2971800"/>
            <a:ext cx="3657600" cy="2133600"/>
          </a:xfrm>
          <a:prstGeom prst="rect">
            <a:avLst/>
          </a:prstGeom>
          <a:noFill/>
        </p:spPr>
      </p:pic>
      <p:sp>
        <p:nvSpPr>
          <p:cNvPr id="38917" name="Rectangle 5"/>
          <p:cNvSpPr>
            <a:spLocks noChangeArrowheads="1"/>
          </p:cNvSpPr>
          <p:nvPr/>
        </p:nvSpPr>
        <p:spPr bwMode="auto">
          <a:xfrm>
            <a:off x="1295400" y="457200"/>
            <a:ext cx="1809750" cy="369888"/>
          </a:xfrm>
          <a:prstGeom prst="rect">
            <a:avLst/>
          </a:prstGeom>
          <a:noFill/>
          <a:ln w="9525" algn="ctr">
            <a:noFill/>
            <a:miter lim="800000"/>
            <a:headEnd/>
            <a:tailEnd/>
          </a:ln>
          <a:effectLst/>
        </p:spPr>
        <p:txBody>
          <a:bodyPr wrap="none" lIns="91702" tIns="47685" rIns="91702" bIns="47685">
            <a:spAutoFit/>
          </a:bodyPr>
          <a:lstStyle/>
          <a:p>
            <a:r>
              <a:rPr lang="en-US" sz="1800" b="1" u="sng" dirty="0">
                <a:solidFill>
                  <a:schemeClr val="bg1"/>
                </a:solidFill>
                <a:latin typeface="Times New Roman" pitchFamily="18" charset="0"/>
                <a:cs typeface="Times New Roman" pitchFamily="18" charset="0"/>
              </a:rPr>
              <a:t>What is SOFIA?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148764" y="457200"/>
            <a:ext cx="6166436" cy="369332"/>
          </a:xfrm>
          <a:prstGeom prst="rect">
            <a:avLst/>
          </a:prstGeom>
          <a:noFill/>
        </p:spPr>
        <p:txBody>
          <a:bodyPr wrap="square">
            <a:spAutoFit/>
          </a:bodyPr>
          <a:lstStyle/>
          <a:p>
            <a:pPr>
              <a:buFont typeface="Times New Roman" pitchFamily="18" charset="0"/>
              <a:buNone/>
              <a:defRPr/>
            </a:pPr>
            <a:r>
              <a:rPr lang="de-DE" sz="1800" b="1" dirty="0">
                <a:solidFill>
                  <a:schemeClr val="bg1"/>
                </a:solidFill>
                <a:latin typeface="Times New Roman" pitchFamily="18" charset="0"/>
                <a:cs typeface="Times New Roman" pitchFamily="18" charset="0"/>
              </a:rPr>
              <a:t>FIFI-LS – </a:t>
            </a:r>
            <a:r>
              <a:rPr lang="de-DE" sz="1800" b="1" dirty="0" smtClean="0">
                <a:solidFill>
                  <a:schemeClr val="bg1"/>
                </a:solidFill>
                <a:latin typeface="Times New Roman" pitchFamily="18" charset="0"/>
                <a:cs typeface="Times New Roman" pitchFamily="18" charset="0"/>
              </a:rPr>
              <a:t>Far </a:t>
            </a:r>
            <a:r>
              <a:rPr lang="de-DE" sz="1800" b="1" dirty="0">
                <a:solidFill>
                  <a:schemeClr val="bg1"/>
                </a:solidFill>
                <a:latin typeface="Times New Roman" pitchFamily="18" charset="0"/>
                <a:cs typeface="Times New Roman" pitchFamily="18" charset="0"/>
              </a:rPr>
              <a:t>Infrared Field Imaging Line Spectrometer</a:t>
            </a:r>
          </a:p>
        </p:txBody>
      </p:sp>
      <p:sp>
        <p:nvSpPr>
          <p:cNvPr id="31747" name="Rectangle 2"/>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de-DE" sz="1800">
              <a:latin typeface="Times New Roman" pitchFamily="18" charset="0"/>
              <a:cs typeface="Times New Roman" pitchFamily="18" charset="0"/>
            </a:endParaRPr>
          </a:p>
        </p:txBody>
      </p:sp>
      <p:sp>
        <p:nvSpPr>
          <p:cNvPr id="5" name="Textfeld 4"/>
          <p:cNvSpPr txBox="1"/>
          <p:nvPr/>
        </p:nvSpPr>
        <p:spPr>
          <a:xfrm>
            <a:off x="263727" y="5562600"/>
            <a:ext cx="5222673" cy="914400"/>
          </a:xfrm>
          <a:prstGeom prst="rect">
            <a:avLst/>
          </a:prstGeom>
          <a:noFill/>
        </p:spPr>
        <p:txBody>
          <a:bodyPr wrap="square">
            <a:spAutoFit/>
          </a:bodyPr>
          <a:lstStyle/>
          <a:p>
            <a:pPr>
              <a:buFont typeface="Times New Roman" pitchFamily="18" charset="0"/>
              <a:buNone/>
              <a:defRPr/>
            </a:pPr>
            <a:r>
              <a:rPr lang="de-DE" sz="1800" dirty="0" err="1">
                <a:solidFill>
                  <a:schemeClr val="tx1"/>
                </a:solidFill>
                <a:latin typeface="Times New Roman" pitchFamily="18" charset="0"/>
                <a:cs typeface="Times New Roman" pitchFamily="18" charset="0"/>
              </a:rPr>
              <a:t>Principal</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Investigator</a:t>
            </a:r>
            <a:r>
              <a:rPr lang="de-DE" sz="1800" dirty="0">
                <a:solidFill>
                  <a:schemeClr val="tx1"/>
                </a:solidFill>
                <a:latin typeface="Times New Roman" pitchFamily="18" charset="0"/>
                <a:cs typeface="Times New Roman" pitchFamily="18" charset="0"/>
              </a:rPr>
              <a:t>: </a:t>
            </a:r>
          </a:p>
          <a:p>
            <a:pPr>
              <a:buFont typeface="Times New Roman" pitchFamily="18" charset="0"/>
              <a:buNone/>
              <a:defRPr/>
            </a:pPr>
            <a:r>
              <a:rPr lang="de-DE" sz="1800" dirty="0" smtClean="0">
                <a:solidFill>
                  <a:schemeClr val="tx1"/>
                </a:solidFill>
                <a:latin typeface="Times New Roman" pitchFamily="18" charset="0"/>
                <a:cs typeface="Times New Roman" pitchFamily="18" charset="0"/>
              </a:rPr>
              <a:t>Prof. Dr</a:t>
            </a:r>
            <a:r>
              <a:rPr lang="de-DE" sz="1800" dirty="0">
                <a:solidFill>
                  <a:schemeClr val="tx1"/>
                </a:solidFill>
                <a:latin typeface="Times New Roman" pitchFamily="18" charset="0"/>
                <a:cs typeface="Times New Roman" pitchFamily="18" charset="0"/>
              </a:rPr>
              <a:t>. </a:t>
            </a:r>
            <a:r>
              <a:rPr lang="de-DE" sz="1800" dirty="0" smtClean="0">
                <a:solidFill>
                  <a:schemeClr val="tx1"/>
                </a:solidFill>
                <a:latin typeface="Times New Roman" pitchFamily="18" charset="0"/>
                <a:cs typeface="Times New Roman" pitchFamily="18" charset="0"/>
              </a:rPr>
              <a:t>Alfred Krabbe, </a:t>
            </a:r>
            <a:endParaRPr lang="de-DE" sz="1800" dirty="0">
              <a:solidFill>
                <a:schemeClr val="tx1"/>
              </a:solidFill>
              <a:latin typeface="Times New Roman" pitchFamily="18" charset="0"/>
              <a:cs typeface="Times New Roman" pitchFamily="18" charset="0"/>
            </a:endParaRPr>
          </a:p>
          <a:p>
            <a:pPr>
              <a:buFont typeface="Times New Roman" pitchFamily="18" charset="0"/>
              <a:buNone/>
              <a:defRPr/>
            </a:pPr>
            <a:r>
              <a:rPr lang="de-DE" sz="1800" dirty="0" smtClean="0">
                <a:solidFill>
                  <a:schemeClr val="tx1"/>
                </a:solidFill>
                <a:latin typeface="Times New Roman" pitchFamily="18" charset="0"/>
                <a:cs typeface="Times New Roman" pitchFamily="18" charset="0"/>
              </a:rPr>
              <a:t>Universität Stuttgart</a:t>
            </a:r>
            <a:endParaRPr lang="de-DE" sz="1800" dirty="0">
              <a:solidFill>
                <a:schemeClr val="tx1"/>
              </a:solidFill>
              <a:latin typeface="Times New Roman" pitchFamily="18" charset="0"/>
              <a:cs typeface="Times New Roman" pitchFamily="18" charset="0"/>
            </a:endParaRPr>
          </a:p>
        </p:txBody>
      </p:sp>
      <p:pic>
        <p:nvPicPr>
          <p:cNvPr id="31749" name="Picture 3" descr="C:\My Documents\SOFIAetc\Science\SIflyers\FIFILSh042.jpg"/>
          <p:cNvPicPr>
            <a:picLocks noChangeAspect="1" noChangeArrowheads="1"/>
          </p:cNvPicPr>
          <p:nvPr/>
        </p:nvPicPr>
        <p:blipFill>
          <a:blip r:embed="rId2" cstate="print"/>
          <a:srcRect l="51765" t="41232" r="3291" b="33810"/>
          <a:stretch>
            <a:fillRect/>
          </a:stretch>
        </p:blipFill>
        <p:spPr bwMode="auto">
          <a:xfrm>
            <a:off x="5891368" y="4035425"/>
            <a:ext cx="3164723" cy="2465388"/>
          </a:xfrm>
          <a:prstGeom prst="rect">
            <a:avLst/>
          </a:prstGeom>
          <a:noFill/>
          <a:ln w="9525">
            <a:noFill/>
            <a:miter lim="800000"/>
            <a:headEnd/>
            <a:tailEnd/>
          </a:ln>
        </p:spPr>
      </p:pic>
      <p:pic>
        <p:nvPicPr>
          <p:cNvPr id="31750" name="Picture 3" descr="C:\My Documents\SOFIAetc\Science\SIflyers\FIFILSh042.jpg"/>
          <p:cNvPicPr>
            <a:picLocks noChangeAspect="1" noChangeArrowheads="1"/>
          </p:cNvPicPr>
          <p:nvPr/>
        </p:nvPicPr>
        <p:blipFill>
          <a:blip r:embed="rId2" cstate="print"/>
          <a:srcRect l="4013" t="41232" r="52354" b="33810"/>
          <a:stretch>
            <a:fillRect/>
          </a:stretch>
        </p:blipFill>
        <p:spPr bwMode="auto">
          <a:xfrm>
            <a:off x="5957299" y="1535114"/>
            <a:ext cx="3072419" cy="2465387"/>
          </a:xfrm>
          <a:prstGeom prst="rect">
            <a:avLst/>
          </a:prstGeom>
          <a:noFill/>
          <a:ln w="9525">
            <a:noFill/>
            <a:miter lim="800000"/>
            <a:headEnd/>
            <a:tailEnd/>
          </a:ln>
        </p:spPr>
      </p:pic>
      <p:sp>
        <p:nvSpPr>
          <p:cNvPr id="9" name="Textfeld 8"/>
          <p:cNvSpPr txBox="1"/>
          <p:nvPr/>
        </p:nvSpPr>
        <p:spPr>
          <a:xfrm>
            <a:off x="351636" y="1571625"/>
            <a:ext cx="6133117" cy="2585323"/>
          </a:xfrm>
          <a:prstGeom prst="rect">
            <a:avLst/>
          </a:prstGeom>
          <a:noFill/>
        </p:spPr>
        <p:txBody>
          <a:bodyPr>
            <a:spAutoFit/>
          </a:bodyPr>
          <a:lstStyle/>
          <a:p>
            <a:pPr>
              <a:buFont typeface="Times New Roman" pitchFamily="18" charset="0"/>
              <a:buNone/>
              <a:defRPr/>
            </a:pPr>
            <a:r>
              <a:rPr lang="de-DE" sz="1800" dirty="0">
                <a:solidFill>
                  <a:schemeClr val="tx1"/>
                </a:solidFill>
                <a:latin typeface="Times New Roman" pitchFamily="18" charset="0"/>
                <a:cs typeface="Times New Roman" pitchFamily="18" charset="0"/>
              </a:rPr>
              <a:t>- </a:t>
            </a:r>
            <a:r>
              <a:rPr lang="el-GR" sz="1800" dirty="0" smtClean="0">
                <a:solidFill>
                  <a:schemeClr val="tx1"/>
                </a:solidFill>
                <a:latin typeface="Times New Roman" pitchFamily="18" charset="0"/>
                <a:cs typeface="Times New Roman" pitchFamily="18" charset="0"/>
              </a:rPr>
              <a:t>λ</a:t>
            </a:r>
            <a:r>
              <a:rPr lang="de-DE" sz="1800" dirty="0" smtClean="0">
                <a:solidFill>
                  <a:schemeClr val="tx1"/>
                </a:solidFill>
                <a:latin typeface="Times New Roman" pitchFamily="18" charset="0"/>
                <a:cs typeface="Times New Roman" pitchFamily="18" charset="0"/>
              </a:rPr>
              <a:t> </a:t>
            </a:r>
            <a:r>
              <a:rPr lang="de-DE" sz="1800" dirty="0">
                <a:solidFill>
                  <a:schemeClr val="tx1"/>
                </a:solidFill>
                <a:latin typeface="Times New Roman" pitchFamily="18" charset="0"/>
                <a:cs typeface="Times New Roman" pitchFamily="18" charset="0"/>
              </a:rPr>
              <a:t>= 42 – 110 </a:t>
            </a:r>
            <a:r>
              <a:rPr lang="de-DE" sz="1800" dirty="0" smtClean="0">
                <a:solidFill>
                  <a:schemeClr val="tx1"/>
                </a:solidFill>
                <a:latin typeface="Times New Roman" pitchFamily="18" charset="0"/>
                <a:cs typeface="Times New Roman" pitchFamily="18" charset="0"/>
              </a:rPr>
              <a:t>µm,  </a:t>
            </a:r>
            <a:r>
              <a:rPr lang="de-DE" sz="1800" dirty="0">
                <a:solidFill>
                  <a:schemeClr val="tx1"/>
                </a:solidFill>
                <a:latin typeface="Times New Roman" pitchFamily="18" charset="0"/>
                <a:cs typeface="Times New Roman" pitchFamily="18" charset="0"/>
              </a:rPr>
              <a:t>110 – 210 µm [</a:t>
            </a:r>
            <a:r>
              <a:rPr lang="de-DE" sz="1800" dirty="0">
                <a:solidFill>
                  <a:srgbClr val="FF0000"/>
                </a:solidFill>
                <a:latin typeface="Times New Roman" pitchFamily="18" charset="0"/>
                <a:cs typeface="Times New Roman" pitchFamily="18" charset="0"/>
              </a:rPr>
              <a:t>FIR</a:t>
            </a:r>
            <a:r>
              <a:rPr lang="de-DE" sz="1800" dirty="0">
                <a:solidFill>
                  <a:schemeClr val="tx1"/>
                </a:solidFill>
                <a:latin typeface="Times New Roman" pitchFamily="18" charset="0"/>
                <a:cs typeface="Times New Roman" pitchFamily="18" charset="0"/>
              </a:rPr>
              <a:t>]</a:t>
            </a:r>
          </a:p>
          <a:p>
            <a:pPr>
              <a:buFont typeface="Times New Roman" pitchFamily="18" charset="0"/>
              <a:buNone/>
              <a:defRPr/>
            </a:pPr>
            <a:r>
              <a:rPr lang="de-DE" sz="1800" dirty="0">
                <a:solidFill>
                  <a:schemeClr val="tx1"/>
                </a:solidFill>
                <a:latin typeface="Times New Roman" pitchFamily="18" charset="0"/>
                <a:cs typeface="Times New Roman" pitchFamily="18" charset="0"/>
              </a:rPr>
              <a:t>- FOV: 30“ x 30“; 60“ x 60“</a:t>
            </a:r>
          </a:p>
          <a:p>
            <a:pPr>
              <a:buFontTx/>
              <a:buChar char="-"/>
              <a:defRPr/>
            </a:pPr>
            <a:r>
              <a:rPr lang="de-DE" sz="1800" dirty="0">
                <a:solidFill>
                  <a:schemeClr val="tx1"/>
                </a:solidFill>
                <a:latin typeface="Times New Roman" pitchFamily="18" charset="0"/>
                <a:cs typeface="Times New Roman" pitchFamily="18" charset="0"/>
              </a:rPr>
              <a:t> 6“/12“ per </a:t>
            </a:r>
            <a:r>
              <a:rPr lang="de-DE" sz="1800" dirty="0" err="1">
                <a:solidFill>
                  <a:schemeClr val="tx1"/>
                </a:solidFill>
                <a:latin typeface="Times New Roman" pitchFamily="18" charset="0"/>
                <a:cs typeface="Times New Roman" pitchFamily="18" charset="0"/>
              </a:rPr>
              <a:t>pixel</a:t>
            </a:r>
            <a:endParaRPr lang="de-DE" sz="1800" dirty="0">
              <a:solidFill>
                <a:schemeClr val="tx1"/>
              </a:solidFill>
              <a:latin typeface="Times New Roman" pitchFamily="18" charset="0"/>
              <a:cs typeface="Times New Roman" pitchFamily="18" charset="0"/>
            </a:endParaRPr>
          </a:p>
          <a:p>
            <a:pPr>
              <a:buFontTx/>
              <a:buChar char="-"/>
              <a:defRPr/>
            </a:pP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velocity</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resolution</a:t>
            </a:r>
            <a:r>
              <a:rPr lang="de-DE" sz="1800" dirty="0">
                <a:solidFill>
                  <a:schemeClr val="tx1"/>
                </a:solidFill>
                <a:latin typeface="Times New Roman" pitchFamily="18" charset="0"/>
                <a:cs typeface="Times New Roman" pitchFamily="18" charset="0"/>
              </a:rPr>
              <a:t>: 150 – 300 km/s</a:t>
            </a:r>
          </a:p>
          <a:p>
            <a:pPr>
              <a:buFontTx/>
              <a:buChar char="-"/>
              <a:defRPr/>
            </a:pPr>
            <a:r>
              <a:rPr lang="de-DE" sz="1800" dirty="0">
                <a:solidFill>
                  <a:schemeClr val="tx1"/>
                </a:solidFill>
                <a:latin typeface="Times New Roman" pitchFamily="18" charset="0"/>
                <a:cs typeface="Times New Roman" pitchFamily="18" charset="0"/>
              </a:rPr>
              <a:t> velocity range 1500 – 3000 </a:t>
            </a:r>
            <a:r>
              <a:rPr lang="de-DE" sz="1800" dirty="0" smtClean="0">
                <a:solidFill>
                  <a:schemeClr val="tx1"/>
                </a:solidFill>
                <a:latin typeface="Times New Roman" pitchFamily="18" charset="0"/>
                <a:cs typeface="Times New Roman" pitchFamily="18" charset="0"/>
              </a:rPr>
              <a:t>km/s</a:t>
            </a:r>
          </a:p>
          <a:p>
            <a:pPr>
              <a:buFontTx/>
              <a:buChar char="-"/>
              <a:defRPr/>
            </a:pPr>
            <a:r>
              <a:rPr lang="de-DE" sz="1800" dirty="0" smtClean="0">
                <a:solidFill>
                  <a:schemeClr val="tx1"/>
                </a:solidFill>
                <a:latin typeface="Times New Roman" pitchFamily="18" charset="0"/>
                <a:cs typeface="Times New Roman" pitchFamily="18" charset="0"/>
              </a:rPr>
              <a:t>Detector</a:t>
            </a:r>
            <a:r>
              <a:rPr lang="de-DE" sz="1800" dirty="0">
                <a:solidFill>
                  <a:schemeClr val="tx1"/>
                </a:solidFill>
                <a:latin typeface="Times New Roman" pitchFamily="18" charset="0"/>
                <a:cs typeface="Times New Roman" pitchFamily="18" charset="0"/>
              </a:rPr>
              <a:t>: Ge:Ga</a:t>
            </a:r>
          </a:p>
          <a:p>
            <a:pPr>
              <a:buFontTx/>
              <a:buChar char="-"/>
              <a:defRPr/>
            </a:pPr>
            <a:r>
              <a:rPr lang="de-DE" sz="1800" dirty="0">
                <a:solidFill>
                  <a:schemeClr val="tx1"/>
                </a:solidFill>
                <a:latin typeface="Times New Roman" pitchFamily="18" charset="0"/>
                <a:cs typeface="Times New Roman" pitchFamily="18" charset="0"/>
              </a:rPr>
              <a:t> Read out </a:t>
            </a:r>
            <a:r>
              <a:rPr lang="de-DE" sz="1800" dirty="0" err="1">
                <a:solidFill>
                  <a:schemeClr val="tx1"/>
                </a:solidFill>
                <a:latin typeface="Times New Roman" pitchFamily="18" charset="0"/>
                <a:cs typeface="Times New Roman" pitchFamily="18" charset="0"/>
              </a:rPr>
              <a:t>noise</a:t>
            </a:r>
            <a:r>
              <a:rPr lang="de-DE" sz="1800" dirty="0">
                <a:solidFill>
                  <a:schemeClr val="tx1"/>
                </a:solidFill>
                <a:latin typeface="Times New Roman" pitchFamily="18" charset="0"/>
                <a:cs typeface="Times New Roman" pitchFamily="18" charset="0"/>
              </a:rPr>
              <a:t>: ≤ 40 </a:t>
            </a:r>
            <a:r>
              <a:rPr lang="de-DE" sz="1800" dirty="0" err="1">
                <a:solidFill>
                  <a:schemeClr val="tx1"/>
                </a:solidFill>
                <a:latin typeface="Times New Roman" pitchFamily="18" charset="0"/>
                <a:cs typeface="Times New Roman" pitchFamily="18" charset="0"/>
              </a:rPr>
              <a:t>electrons</a:t>
            </a:r>
            <a:endParaRPr lang="de-DE" sz="1800" dirty="0">
              <a:solidFill>
                <a:schemeClr val="tx1"/>
              </a:solidFill>
              <a:latin typeface="Times New Roman" pitchFamily="18" charset="0"/>
              <a:cs typeface="Times New Roman" pitchFamily="18" charset="0"/>
            </a:endParaRPr>
          </a:p>
          <a:p>
            <a:pPr>
              <a:buFontTx/>
              <a:buChar char="-"/>
              <a:defRPr/>
            </a:pPr>
            <a:r>
              <a:rPr lang="de-DE" sz="1800" dirty="0">
                <a:solidFill>
                  <a:schemeClr val="tx1"/>
                </a:solidFill>
                <a:latin typeface="Times New Roman" pitchFamily="18" charset="0"/>
                <a:cs typeface="Times New Roman" pitchFamily="18" charset="0"/>
              </a:rPr>
              <a:t> Quantum Efficiency: ~ 80 %</a:t>
            </a:r>
          </a:p>
          <a:p>
            <a:pPr>
              <a:buFontTx/>
              <a:buChar char="-"/>
              <a:defRPr/>
            </a:pP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optical</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system</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cooled</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to</a:t>
            </a:r>
            <a:r>
              <a:rPr lang="de-DE" sz="1800" dirty="0">
                <a:solidFill>
                  <a:schemeClr val="tx1"/>
                </a:solidFill>
                <a:latin typeface="Times New Roman" pitchFamily="18" charset="0"/>
                <a:cs typeface="Times New Roman" pitchFamily="18" charset="0"/>
              </a:rPr>
              <a:t>  4 K; </a:t>
            </a:r>
            <a:r>
              <a:rPr lang="de-DE" sz="1800" dirty="0" err="1">
                <a:solidFill>
                  <a:schemeClr val="tx1"/>
                </a:solidFill>
                <a:latin typeface="Times New Roman" pitchFamily="18" charset="0"/>
                <a:cs typeface="Times New Roman" pitchFamily="18" charset="0"/>
              </a:rPr>
              <a:t>detector</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cooled</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to</a:t>
            </a:r>
            <a:r>
              <a:rPr lang="de-DE" sz="1800" dirty="0">
                <a:solidFill>
                  <a:schemeClr val="tx1"/>
                </a:solidFill>
                <a:latin typeface="Times New Roman" pitchFamily="18" charset="0"/>
                <a:cs typeface="Times New Roman" pitchFamily="18" charset="0"/>
              </a:rPr>
              <a:t>  2 K</a:t>
            </a:r>
          </a:p>
        </p:txBody>
      </p:sp>
      <p:cxnSp>
        <p:nvCxnSpPr>
          <p:cNvPr id="31753" name="Gerade Verbindung mit Pfeil 11"/>
          <p:cNvCxnSpPr>
            <a:cxnSpLocks noChangeShapeType="1"/>
          </p:cNvCxnSpPr>
          <p:nvPr/>
        </p:nvCxnSpPr>
        <p:spPr bwMode="auto">
          <a:xfrm rot="10800000">
            <a:off x="8330842" y="3500439"/>
            <a:ext cx="813159" cy="142875"/>
          </a:xfrm>
          <a:prstGeom prst="straightConnector1">
            <a:avLst/>
          </a:prstGeom>
          <a:noFill/>
          <a:ln w="38100" algn="ctr">
            <a:solidFill>
              <a:srgbClr val="FF0000"/>
            </a:solidFill>
            <a:round/>
            <a:headEnd/>
            <a:tailEnd type="arrow" w="med" len="med"/>
          </a:ln>
        </p:spPr>
      </p:cxnSp>
      <p:pic>
        <p:nvPicPr>
          <p:cNvPr id="10" name="Picture 16" descr="CIMG0535.JPG"/>
          <p:cNvPicPr>
            <a:picLocks noChangeAspect="1"/>
          </p:cNvPicPr>
          <p:nvPr/>
        </p:nvPicPr>
        <p:blipFill>
          <a:blip r:embed="rId3" cstate="print"/>
          <a:srcRect/>
          <a:stretch>
            <a:fillRect/>
          </a:stretch>
        </p:blipFill>
        <p:spPr bwMode="auto">
          <a:xfrm>
            <a:off x="3048000" y="4286250"/>
            <a:ext cx="2819400" cy="211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Box 5"/>
          <p:cNvSpPr txBox="1">
            <a:spLocks noChangeArrowheads="1"/>
          </p:cNvSpPr>
          <p:nvPr/>
        </p:nvSpPr>
        <p:spPr bwMode="auto">
          <a:xfrm>
            <a:off x="285705" y="1457325"/>
            <a:ext cx="5276004" cy="1328569"/>
          </a:xfrm>
          <a:prstGeom prst="rect">
            <a:avLst/>
          </a:prstGeom>
          <a:noFill/>
          <a:ln w="9525">
            <a:noFill/>
            <a:miter lim="800000"/>
            <a:headEnd/>
            <a:tailEnd/>
          </a:ln>
        </p:spPr>
        <p:txBody>
          <a:bodyPr>
            <a:spAutoFit/>
          </a:bodyPr>
          <a:lstStyle/>
          <a:p>
            <a:pPr>
              <a:spcAft>
                <a:spcPts val="1000"/>
              </a:spcAft>
              <a:buFont typeface="Times New Roman" pitchFamily="18" charset="0"/>
              <a:buNone/>
              <a:defRPr/>
            </a:pPr>
            <a:r>
              <a:rPr lang="de-DE" sz="1800" dirty="0">
                <a:solidFill>
                  <a:schemeClr val="accent6"/>
                </a:solidFill>
                <a:latin typeface="Times New Roman" pitchFamily="18" charset="0"/>
                <a:cs typeface="Times New Roman" pitchFamily="18" charset="0"/>
              </a:rPr>
              <a:t>Optical </a:t>
            </a:r>
            <a:r>
              <a:rPr lang="de-DE" sz="1800" dirty="0" err="1">
                <a:solidFill>
                  <a:schemeClr val="accent6"/>
                </a:solidFill>
                <a:latin typeface="Times New Roman" pitchFamily="18" charset="0"/>
                <a:cs typeface="Times New Roman" pitchFamily="18" charset="0"/>
              </a:rPr>
              <a:t>slicer</a:t>
            </a:r>
            <a:r>
              <a:rPr lang="de-DE" sz="1800" dirty="0">
                <a:solidFill>
                  <a:schemeClr val="accent6"/>
                </a:solidFill>
                <a:latin typeface="Times New Roman" pitchFamily="18" charset="0"/>
                <a:cs typeface="Times New Roman" pitchFamily="18" charset="0"/>
              </a:rPr>
              <a:t> </a:t>
            </a:r>
            <a:r>
              <a:rPr lang="de-DE" sz="1800" dirty="0" err="1">
                <a:solidFill>
                  <a:schemeClr val="accent6"/>
                </a:solidFill>
                <a:latin typeface="Times New Roman" pitchFamily="18" charset="0"/>
                <a:cs typeface="Times New Roman" pitchFamily="18" charset="0"/>
              </a:rPr>
              <a:t>places</a:t>
            </a:r>
            <a:r>
              <a:rPr lang="de-DE" sz="1800" dirty="0">
                <a:solidFill>
                  <a:schemeClr val="accent6"/>
                </a:solidFill>
                <a:latin typeface="Times New Roman" pitchFamily="18" charset="0"/>
                <a:cs typeface="Times New Roman" pitchFamily="18" charset="0"/>
              </a:rPr>
              <a:t> </a:t>
            </a:r>
            <a:r>
              <a:rPr lang="de-DE" sz="1800" dirty="0" err="1">
                <a:solidFill>
                  <a:schemeClr val="accent6"/>
                </a:solidFill>
                <a:latin typeface="Times New Roman" pitchFamily="18" charset="0"/>
                <a:cs typeface="Times New Roman" pitchFamily="18" charset="0"/>
              </a:rPr>
              <a:t>the</a:t>
            </a:r>
            <a:r>
              <a:rPr lang="de-DE" sz="1800" dirty="0">
                <a:solidFill>
                  <a:schemeClr val="accent6"/>
                </a:solidFill>
                <a:latin typeface="Times New Roman" pitchFamily="18" charset="0"/>
                <a:cs typeface="Times New Roman" pitchFamily="18" charset="0"/>
              </a:rPr>
              <a:t> 2D </a:t>
            </a:r>
            <a:r>
              <a:rPr lang="de-DE" sz="1800" dirty="0" err="1">
                <a:solidFill>
                  <a:schemeClr val="accent6"/>
                </a:solidFill>
                <a:latin typeface="Times New Roman" pitchFamily="18" charset="0"/>
                <a:cs typeface="Times New Roman" pitchFamily="18" charset="0"/>
              </a:rPr>
              <a:t>sky</a:t>
            </a:r>
            <a:r>
              <a:rPr lang="de-DE" sz="1800" dirty="0">
                <a:solidFill>
                  <a:schemeClr val="accent6"/>
                </a:solidFill>
                <a:latin typeface="Times New Roman" pitchFamily="18" charset="0"/>
                <a:cs typeface="Times New Roman" pitchFamily="18" charset="0"/>
              </a:rPr>
              <a:t> on </a:t>
            </a:r>
            <a:r>
              <a:rPr lang="de-DE" sz="1800" dirty="0" err="1">
                <a:solidFill>
                  <a:schemeClr val="accent6"/>
                </a:solidFill>
                <a:latin typeface="Times New Roman" pitchFamily="18" charset="0"/>
                <a:cs typeface="Times New Roman" pitchFamily="18" charset="0"/>
              </a:rPr>
              <a:t>the</a:t>
            </a:r>
            <a:r>
              <a:rPr lang="de-DE" sz="1800" dirty="0">
                <a:solidFill>
                  <a:schemeClr val="accent6"/>
                </a:solidFill>
                <a:latin typeface="Times New Roman" pitchFamily="18" charset="0"/>
                <a:cs typeface="Times New Roman" pitchFamily="18" charset="0"/>
              </a:rPr>
              <a:t> 1D </a:t>
            </a:r>
            <a:r>
              <a:rPr lang="de-DE" sz="1800" dirty="0" err="1">
                <a:solidFill>
                  <a:schemeClr val="accent6"/>
                </a:solidFill>
                <a:latin typeface="Times New Roman" pitchFamily="18" charset="0"/>
                <a:cs typeface="Times New Roman" pitchFamily="18" charset="0"/>
              </a:rPr>
              <a:t>spectroscopy</a:t>
            </a:r>
            <a:r>
              <a:rPr lang="de-DE" sz="1800" dirty="0">
                <a:solidFill>
                  <a:schemeClr val="accent6"/>
                </a:solidFill>
                <a:latin typeface="Times New Roman" pitchFamily="18" charset="0"/>
                <a:cs typeface="Times New Roman" pitchFamily="18" charset="0"/>
              </a:rPr>
              <a:t> </a:t>
            </a:r>
            <a:r>
              <a:rPr lang="de-DE" sz="1800" dirty="0" err="1">
                <a:solidFill>
                  <a:schemeClr val="accent6"/>
                </a:solidFill>
                <a:latin typeface="Times New Roman" pitchFamily="18" charset="0"/>
                <a:cs typeface="Times New Roman" pitchFamily="18" charset="0"/>
              </a:rPr>
              <a:t>slit</a:t>
            </a:r>
            <a:r>
              <a:rPr lang="de-DE" sz="1800" dirty="0">
                <a:solidFill>
                  <a:schemeClr val="accent6"/>
                </a:solidFill>
                <a:latin typeface="Times New Roman" pitchFamily="18" charset="0"/>
                <a:cs typeface="Times New Roman" pitchFamily="18" charset="0"/>
              </a:rPr>
              <a:t>, so </a:t>
            </a:r>
            <a:r>
              <a:rPr lang="de-DE" sz="1800" dirty="0" err="1">
                <a:solidFill>
                  <a:schemeClr val="accent6"/>
                </a:solidFill>
                <a:latin typeface="Times New Roman" pitchFamily="18" charset="0"/>
                <a:cs typeface="Times New Roman" pitchFamily="18" charset="0"/>
              </a:rPr>
              <a:t>each</a:t>
            </a:r>
            <a:r>
              <a:rPr lang="de-DE" sz="1800" dirty="0">
                <a:solidFill>
                  <a:schemeClr val="accent6"/>
                </a:solidFill>
                <a:latin typeface="Times New Roman" pitchFamily="18" charset="0"/>
                <a:cs typeface="Times New Roman" pitchFamily="18" charset="0"/>
              </a:rPr>
              <a:t> </a:t>
            </a:r>
            <a:r>
              <a:rPr lang="de-DE" sz="1800" dirty="0" err="1">
                <a:solidFill>
                  <a:schemeClr val="accent6"/>
                </a:solidFill>
                <a:latin typeface="Times New Roman" pitchFamily="18" charset="0"/>
                <a:cs typeface="Times New Roman" pitchFamily="18" charset="0"/>
              </a:rPr>
              <a:t>observation</a:t>
            </a:r>
            <a:r>
              <a:rPr lang="de-DE" sz="1800" dirty="0">
                <a:solidFill>
                  <a:schemeClr val="accent6"/>
                </a:solidFill>
                <a:latin typeface="Times New Roman" pitchFamily="18" charset="0"/>
                <a:cs typeface="Times New Roman" pitchFamily="18" charset="0"/>
              </a:rPr>
              <a:t> </a:t>
            </a:r>
            <a:r>
              <a:rPr lang="de-DE" sz="1800" dirty="0" err="1">
                <a:solidFill>
                  <a:schemeClr val="accent6"/>
                </a:solidFill>
                <a:latin typeface="Times New Roman" pitchFamily="18" charset="0"/>
                <a:cs typeface="Times New Roman" pitchFamily="18" charset="0"/>
              </a:rPr>
              <a:t>creates</a:t>
            </a:r>
            <a:r>
              <a:rPr lang="de-DE" sz="1800" dirty="0">
                <a:solidFill>
                  <a:schemeClr val="accent6"/>
                </a:solidFill>
                <a:latin typeface="Times New Roman" pitchFamily="18" charset="0"/>
                <a:cs typeface="Times New Roman" pitchFamily="18" charset="0"/>
              </a:rPr>
              <a:t> an </a:t>
            </a:r>
            <a:r>
              <a:rPr lang="de-DE" sz="1800" dirty="0" err="1">
                <a:solidFill>
                  <a:schemeClr val="accent6"/>
                </a:solidFill>
                <a:latin typeface="Times New Roman" pitchFamily="18" charset="0"/>
                <a:cs typeface="Times New Roman" pitchFamily="18" charset="0"/>
              </a:rPr>
              <a:t>image</a:t>
            </a:r>
            <a:r>
              <a:rPr lang="de-DE" sz="1800" dirty="0">
                <a:solidFill>
                  <a:schemeClr val="accent6"/>
                </a:solidFill>
                <a:latin typeface="Times New Roman" pitchFamily="18" charset="0"/>
                <a:cs typeface="Times New Roman" pitchFamily="18" charset="0"/>
              </a:rPr>
              <a:t> </a:t>
            </a:r>
            <a:r>
              <a:rPr lang="de-DE" sz="1800" dirty="0" err="1">
                <a:solidFill>
                  <a:schemeClr val="accent6"/>
                </a:solidFill>
                <a:latin typeface="Times New Roman" pitchFamily="18" charset="0"/>
                <a:cs typeface="Times New Roman" pitchFamily="18" charset="0"/>
              </a:rPr>
              <a:t>cube</a:t>
            </a:r>
            <a:r>
              <a:rPr lang="de-DE" sz="1800" dirty="0">
                <a:solidFill>
                  <a:schemeClr val="accent6"/>
                </a:solidFill>
                <a:latin typeface="Times New Roman" pitchFamily="18" charset="0"/>
                <a:cs typeface="Times New Roman" pitchFamily="18" charset="0"/>
              </a:rPr>
              <a:t> </a:t>
            </a:r>
            <a:r>
              <a:rPr lang="de-DE" sz="1800" dirty="0" err="1">
                <a:solidFill>
                  <a:schemeClr val="accent6"/>
                </a:solidFill>
                <a:latin typeface="Times New Roman" pitchFamily="18" charset="0"/>
                <a:cs typeface="Times New Roman" pitchFamily="18" charset="0"/>
              </a:rPr>
              <a:t>with</a:t>
            </a:r>
            <a:r>
              <a:rPr lang="de-DE" sz="1800" dirty="0">
                <a:solidFill>
                  <a:schemeClr val="accent6"/>
                </a:solidFill>
                <a:latin typeface="Times New Roman" pitchFamily="18" charset="0"/>
                <a:cs typeface="Times New Roman" pitchFamily="18" charset="0"/>
              </a:rPr>
              <a:t> </a:t>
            </a:r>
            <a:r>
              <a:rPr lang="de-DE" sz="1800" dirty="0" err="1">
                <a:solidFill>
                  <a:schemeClr val="accent6"/>
                </a:solidFill>
                <a:latin typeface="Times New Roman" pitchFamily="18" charset="0"/>
                <a:cs typeface="Times New Roman" pitchFamily="18" charset="0"/>
              </a:rPr>
              <a:t>spatial</a:t>
            </a:r>
            <a:r>
              <a:rPr lang="de-DE" sz="1800" dirty="0">
                <a:solidFill>
                  <a:schemeClr val="accent6"/>
                </a:solidFill>
                <a:latin typeface="Times New Roman" pitchFamily="18" charset="0"/>
                <a:cs typeface="Times New Roman" pitchFamily="18" charset="0"/>
              </a:rPr>
              <a:t> </a:t>
            </a:r>
            <a:r>
              <a:rPr lang="de-DE" sz="1800" dirty="0" err="1">
                <a:solidFill>
                  <a:schemeClr val="accent6"/>
                </a:solidFill>
                <a:latin typeface="Times New Roman" pitchFamily="18" charset="0"/>
                <a:cs typeface="Times New Roman" pitchFamily="18" charset="0"/>
              </a:rPr>
              <a:t>and</a:t>
            </a:r>
            <a:r>
              <a:rPr lang="de-DE" sz="1800" dirty="0">
                <a:solidFill>
                  <a:schemeClr val="accent6"/>
                </a:solidFill>
                <a:latin typeface="Times New Roman" pitchFamily="18" charset="0"/>
                <a:cs typeface="Times New Roman" pitchFamily="18" charset="0"/>
              </a:rPr>
              <a:t> </a:t>
            </a:r>
            <a:r>
              <a:rPr lang="de-DE" sz="1800" dirty="0" err="1">
                <a:solidFill>
                  <a:schemeClr val="accent6"/>
                </a:solidFill>
                <a:latin typeface="Times New Roman" pitchFamily="18" charset="0"/>
                <a:cs typeface="Times New Roman" pitchFamily="18" charset="0"/>
              </a:rPr>
              <a:t>spectral</a:t>
            </a:r>
            <a:r>
              <a:rPr lang="de-DE" sz="1800" dirty="0">
                <a:solidFill>
                  <a:schemeClr val="accent6"/>
                </a:solidFill>
                <a:latin typeface="Times New Roman" pitchFamily="18" charset="0"/>
                <a:cs typeface="Times New Roman" pitchFamily="18" charset="0"/>
              </a:rPr>
              <a:t> </a:t>
            </a:r>
            <a:r>
              <a:rPr lang="de-DE" sz="1800" dirty="0" err="1">
                <a:solidFill>
                  <a:schemeClr val="accent6"/>
                </a:solidFill>
                <a:latin typeface="Times New Roman" pitchFamily="18" charset="0"/>
                <a:cs typeface="Times New Roman" pitchFamily="18" charset="0"/>
              </a:rPr>
              <a:t>dimensions</a:t>
            </a:r>
            <a:r>
              <a:rPr lang="de-DE" sz="1800" dirty="0">
                <a:solidFill>
                  <a:schemeClr val="accent6"/>
                </a:solidFill>
                <a:latin typeface="Times New Roman" pitchFamily="18" charset="0"/>
                <a:cs typeface="Times New Roman" pitchFamily="18" charset="0"/>
              </a:rPr>
              <a:t>.</a:t>
            </a:r>
          </a:p>
          <a:p>
            <a:pPr>
              <a:buFont typeface="Times New Roman" pitchFamily="18" charset="0"/>
              <a:buNone/>
              <a:defRPr/>
            </a:pPr>
            <a:endParaRPr lang="de-DE" sz="1800" dirty="0">
              <a:solidFill>
                <a:schemeClr val="accent6"/>
              </a:solidFill>
              <a:latin typeface="Times New Roman" pitchFamily="18" charset="0"/>
              <a:cs typeface="Times New Roman" pitchFamily="18" charset="0"/>
            </a:endParaRPr>
          </a:p>
        </p:txBody>
      </p:sp>
      <p:pic>
        <p:nvPicPr>
          <p:cNvPr id="32771" name="Picture 4"/>
          <p:cNvPicPr>
            <a:picLocks noChangeAspect="1" noChangeArrowheads="1"/>
          </p:cNvPicPr>
          <p:nvPr/>
        </p:nvPicPr>
        <p:blipFill>
          <a:blip r:embed="rId2" cstate="print"/>
          <a:srcRect/>
          <a:stretch>
            <a:fillRect/>
          </a:stretch>
        </p:blipFill>
        <p:spPr bwMode="auto">
          <a:xfrm>
            <a:off x="285705" y="2535238"/>
            <a:ext cx="7517683" cy="4108450"/>
          </a:xfrm>
          <a:prstGeom prst="rect">
            <a:avLst/>
          </a:prstGeom>
          <a:noFill/>
          <a:ln w="9525">
            <a:noFill/>
            <a:miter lim="800000"/>
            <a:headEnd/>
            <a:tailEnd/>
          </a:ln>
        </p:spPr>
      </p:pic>
      <p:pic>
        <p:nvPicPr>
          <p:cNvPr id="32772" name="Picture 4"/>
          <p:cNvPicPr preferRelativeResize="0">
            <a:picLocks noChangeAspect="1"/>
          </p:cNvPicPr>
          <p:nvPr/>
        </p:nvPicPr>
        <p:blipFill>
          <a:blip r:embed="rId3" cstate="print"/>
          <a:srcRect/>
          <a:stretch>
            <a:fillRect/>
          </a:stretch>
        </p:blipFill>
        <p:spPr bwMode="auto">
          <a:xfrm>
            <a:off x="6089163" y="500063"/>
            <a:ext cx="2835065" cy="3046412"/>
          </a:xfrm>
          <a:prstGeom prst="rect">
            <a:avLst/>
          </a:prstGeom>
          <a:noFill/>
          <a:ln w="9525">
            <a:noFill/>
            <a:miter lim="800000"/>
            <a:headEnd/>
            <a:tailEnd/>
          </a:ln>
        </p:spPr>
      </p:pic>
      <p:sp>
        <p:nvSpPr>
          <p:cNvPr id="7" name="Rechteck 6"/>
          <p:cNvSpPr/>
          <p:nvPr/>
        </p:nvSpPr>
        <p:spPr>
          <a:xfrm>
            <a:off x="1067533" y="533400"/>
            <a:ext cx="4571267" cy="369332"/>
          </a:xfrm>
          <a:prstGeom prst="rect">
            <a:avLst/>
          </a:prstGeom>
        </p:spPr>
        <p:txBody>
          <a:bodyPr>
            <a:spAutoFit/>
          </a:bodyPr>
          <a:lstStyle/>
          <a:p>
            <a:pPr>
              <a:buFont typeface="Times New Roman" pitchFamily="18" charset="0"/>
              <a:buNone/>
              <a:defRPr/>
            </a:pPr>
            <a:r>
              <a:rPr lang="de-DE" sz="1800" b="1" dirty="0">
                <a:solidFill>
                  <a:schemeClr val="bg1"/>
                </a:solidFill>
                <a:latin typeface="Times New Roman" pitchFamily="18" charset="0"/>
                <a:cs typeface="Times New Roman" pitchFamily="18" charset="0"/>
              </a:rPr>
              <a:t>3D </a:t>
            </a:r>
            <a:r>
              <a:rPr lang="de-DE" sz="1800" b="1" dirty="0" smtClean="0">
                <a:solidFill>
                  <a:schemeClr val="bg1"/>
                </a:solidFill>
                <a:latin typeface="Times New Roman" pitchFamily="18" charset="0"/>
                <a:cs typeface="Times New Roman" pitchFamily="18" charset="0"/>
              </a:rPr>
              <a:t>imaging:2D </a:t>
            </a:r>
            <a:r>
              <a:rPr lang="de-DE" sz="1800" b="1" dirty="0">
                <a:solidFill>
                  <a:schemeClr val="bg1"/>
                </a:solidFill>
                <a:latin typeface="Times New Roman" pitchFamily="18" charset="0"/>
                <a:cs typeface="Times New Roman" pitchFamily="18" charset="0"/>
              </a:rPr>
              <a:t>spatially and 1D spectrally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cstate="print"/>
          <a:srcRect/>
          <a:stretch>
            <a:fillRect/>
          </a:stretch>
        </p:blipFill>
        <p:spPr bwMode="auto">
          <a:xfrm>
            <a:off x="4572000" y="1924110"/>
            <a:ext cx="4419957" cy="3276600"/>
          </a:xfrm>
          <a:prstGeom prst="rect">
            <a:avLst/>
          </a:prstGeom>
          <a:noFill/>
          <a:ln w="9525">
            <a:noFill/>
            <a:miter lim="800000"/>
            <a:headEnd/>
            <a:tailEnd/>
          </a:ln>
        </p:spPr>
      </p:pic>
      <p:sp>
        <p:nvSpPr>
          <p:cNvPr id="7" name="TextBox 6"/>
          <p:cNvSpPr txBox="1"/>
          <p:nvPr/>
        </p:nvSpPr>
        <p:spPr>
          <a:xfrm>
            <a:off x="4953000" y="990600"/>
            <a:ext cx="3810000" cy="400110"/>
          </a:xfrm>
          <a:prstGeom prst="rect">
            <a:avLst/>
          </a:prstGeom>
          <a:noFill/>
        </p:spPr>
        <p:txBody>
          <a:bodyPr wrap="square" rtlCol="0">
            <a:spAutoFit/>
          </a:bodyPr>
          <a:lstStyle/>
          <a:p>
            <a:r>
              <a:rPr lang="en-US" sz="2000" i="1" dirty="0" smtClean="0">
                <a:solidFill>
                  <a:srgbClr val="0596C0"/>
                </a:solidFill>
                <a:latin typeface="Times New Roman" pitchFamily="18" charset="0"/>
                <a:cs typeface="Times New Roman" pitchFamily="18" charset="0"/>
              </a:rPr>
              <a:t>Far Infrared Bolometer Camera</a:t>
            </a:r>
            <a:endParaRPr lang="en-US" sz="2000" dirty="0">
              <a:solidFill>
                <a:srgbClr val="0596C0"/>
              </a:solidFill>
              <a:latin typeface="Times New Roman" pitchFamily="18" charset="0"/>
              <a:cs typeface="Times New Roman" pitchFamily="18" charset="0"/>
            </a:endParaRPr>
          </a:p>
        </p:txBody>
      </p:sp>
      <p:sp>
        <p:nvSpPr>
          <p:cNvPr id="8" name="TextBox 7"/>
          <p:cNvSpPr txBox="1"/>
          <p:nvPr/>
        </p:nvSpPr>
        <p:spPr>
          <a:xfrm>
            <a:off x="1143000" y="457200"/>
            <a:ext cx="6858000" cy="400110"/>
          </a:xfrm>
          <a:prstGeom prst="rect">
            <a:avLst/>
          </a:prstGeom>
          <a:noFill/>
        </p:spPr>
        <p:txBody>
          <a:bodyPr wrap="square" rtlCol="0">
            <a:spAutoFit/>
          </a:bodyPr>
          <a:lstStyle/>
          <a:p>
            <a:r>
              <a:rPr lang="en-US" sz="2000" i="1" dirty="0" smtClean="0">
                <a:solidFill>
                  <a:schemeClr val="bg1"/>
                </a:solidFill>
                <a:latin typeface="Times New Roman" pitchFamily="18" charset="0"/>
                <a:cs typeface="Times New Roman" pitchFamily="18" charset="0"/>
              </a:rPr>
              <a:t>HAWC: High-resolution Airborne Wideband Camera</a:t>
            </a:r>
            <a:endParaRPr lang="en-US" sz="2000" dirty="0">
              <a:solidFill>
                <a:schemeClr val="bg1"/>
              </a:solidFill>
              <a:latin typeface="Times New Roman" pitchFamily="18" charset="0"/>
              <a:cs typeface="Times New Roman" pitchFamily="18" charset="0"/>
            </a:endParaRPr>
          </a:p>
        </p:txBody>
      </p:sp>
      <p:sp>
        <p:nvSpPr>
          <p:cNvPr id="11" name="Textfeld 2"/>
          <p:cNvSpPr txBox="1"/>
          <p:nvPr/>
        </p:nvSpPr>
        <p:spPr>
          <a:xfrm>
            <a:off x="76200" y="914400"/>
            <a:ext cx="4396914" cy="1569660"/>
          </a:xfrm>
          <a:prstGeom prst="rect">
            <a:avLst/>
          </a:prstGeom>
          <a:noFill/>
        </p:spPr>
        <p:txBody>
          <a:bodyPr wrap="square">
            <a:spAutoFit/>
          </a:bodyPr>
          <a:lstStyle/>
          <a:p>
            <a:pPr>
              <a:buFontTx/>
              <a:buChar char="-"/>
              <a:defRPr/>
            </a:pPr>
            <a:r>
              <a:rPr lang="el-GR" sz="1600" dirty="0" smtClean="0">
                <a:solidFill>
                  <a:schemeClr val="tx1"/>
                </a:solidFill>
                <a:latin typeface="Times New Roman" pitchFamily="18" charset="0"/>
                <a:cs typeface="Times New Roman" pitchFamily="18" charset="0"/>
              </a:rPr>
              <a:t>λ</a:t>
            </a:r>
            <a:r>
              <a:rPr lang="de-DE" sz="1600" dirty="0" smtClean="0">
                <a:solidFill>
                  <a:schemeClr val="tx1"/>
                </a:solidFill>
                <a:latin typeface="Times New Roman" pitchFamily="18" charset="0"/>
                <a:cs typeface="Times New Roman" pitchFamily="18" charset="0"/>
              </a:rPr>
              <a:t> </a:t>
            </a:r>
            <a:r>
              <a:rPr lang="de-DE" sz="1600" dirty="0">
                <a:solidFill>
                  <a:schemeClr val="tx1"/>
                </a:solidFill>
                <a:latin typeface="Times New Roman" pitchFamily="18" charset="0"/>
                <a:cs typeface="Times New Roman" pitchFamily="18" charset="0"/>
              </a:rPr>
              <a:t>= </a:t>
            </a:r>
            <a:r>
              <a:rPr lang="de-DE" sz="1600" dirty="0" smtClean="0">
                <a:solidFill>
                  <a:schemeClr val="tx1"/>
                </a:solidFill>
                <a:latin typeface="Times New Roman" pitchFamily="18" charset="0"/>
                <a:cs typeface="Times New Roman" pitchFamily="18" charset="0"/>
              </a:rPr>
              <a:t>40- 300 </a:t>
            </a:r>
            <a:r>
              <a:rPr lang="de-DE" sz="1600" dirty="0">
                <a:solidFill>
                  <a:schemeClr val="tx1"/>
                </a:solidFill>
                <a:latin typeface="Times New Roman" pitchFamily="18" charset="0"/>
                <a:cs typeface="Times New Roman" pitchFamily="18" charset="0"/>
              </a:rPr>
              <a:t>µm </a:t>
            </a:r>
            <a:r>
              <a:rPr lang="de-DE" sz="1600" dirty="0" smtClean="0">
                <a:solidFill>
                  <a:srgbClr val="FF0000"/>
                </a:solidFill>
                <a:latin typeface="Times New Roman" pitchFamily="18" charset="0"/>
                <a:cs typeface="Times New Roman" pitchFamily="18" charset="0"/>
              </a:rPr>
              <a:t>[FIR/Submm]</a:t>
            </a:r>
          </a:p>
          <a:p>
            <a:pPr>
              <a:defRPr/>
            </a:pPr>
            <a:r>
              <a:rPr lang="de-DE" sz="1600" dirty="0" smtClean="0">
                <a:solidFill>
                  <a:schemeClr val="tx1"/>
                </a:solidFill>
                <a:latin typeface="Times New Roman" pitchFamily="18" charset="0"/>
                <a:cs typeface="Times New Roman" pitchFamily="18" charset="0"/>
              </a:rPr>
              <a:t>- Four Filters at 53, 88, 155 and 215 µm</a:t>
            </a:r>
            <a:endParaRPr lang="de-DE" sz="1600" dirty="0">
              <a:solidFill>
                <a:schemeClr val="tx1"/>
              </a:solidFill>
              <a:latin typeface="Times New Roman" pitchFamily="18" charset="0"/>
              <a:cs typeface="Times New Roman" pitchFamily="18" charset="0"/>
            </a:endParaRPr>
          </a:p>
          <a:p>
            <a:pPr>
              <a:buFont typeface="Times New Roman" pitchFamily="18" charset="0"/>
              <a:buNone/>
              <a:defRPr/>
            </a:pPr>
            <a:r>
              <a:rPr lang="de-DE" sz="1600" dirty="0" smtClean="0">
                <a:solidFill>
                  <a:schemeClr val="tx1"/>
                </a:solidFill>
                <a:latin typeface="Times New Roman" pitchFamily="18" charset="0"/>
                <a:cs typeface="Times New Roman" pitchFamily="18" charset="0"/>
              </a:rPr>
              <a:t>- Bolometer Detector</a:t>
            </a:r>
            <a:r>
              <a:rPr lang="de-DE" sz="1600" dirty="0">
                <a:solidFill>
                  <a:schemeClr val="tx1"/>
                </a:solidFill>
                <a:latin typeface="Times New Roman" pitchFamily="18" charset="0"/>
                <a:cs typeface="Times New Roman" pitchFamily="18" charset="0"/>
              </a:rPr>
              <a:t>: </a:t>
            </a:r>
            <a:r>
              <a:rPr lang="de-DE" sz="1600" dirty="0" smtClean="0">
                <a:solidFill>
                  <a:schemeClr val="tx1"/>
                </a:solidFill>
                <a:latin typeface="Times New Roman" pitchFamily="18" charset="0"/>
                <a:cs typeface="Times New Roman" pitchFamily="18" charset="0"/>
              </a:rPr>
              <a:t>Goddard Silicon Pop-up Detector (SPUD), 12 x 32 array</a:t>
            </a:r>
            <a:endParaRPr lang="de-DE" sz="1600" dirty="0">
              <a:solidFill>
                <a:schemeClr val="tx1"/>
              </a:solidFill>
              <a:latin typeface="Times New Roman" pitchFamily="18" charset="0"/>
              <a:cs typeface="Times New Roman" pitchFamily="18" charset="0"/>
            </a:endParaRPr>
          </a:p>
          <a:p>
            <a:pPr>
              <a:buFontTx/>
              <a:buChar char="-"/>
              <a:defRPr/>
            </a:pPr>
            <a:r>
              <a:rPr lang="de-DE" sz="1600" dirty="0" smtClean="0">
                <a:solidFill>
                  <a:schemeClr val="tx1"/>
                </a:solidFill>
                <a:latin typeface="Times New Roman" pitchFamily="18" charset="0"/>
                <a:cs typeface="Times New Roman" pitchFamily="18" charset="0"/>
              </a:rPr>
              <a:t>Will be upgraded to perform Far Infrared Polarimetry</a:t>
            </a:r>
            <a:endParaRPr lang="de-DE" sz="1600" dirty="0">
              <a:solidFill>
                <a:schemeClr val="tx1"/>
              </a:solidFill>
              <a:latin typeface="Times New Roman" pitchFamily="18" charset="0"/>
              <a:cs typeface="Times New Roman" pitchFamily="18" charset="0"/>
            </a:endParaRPr>
          </a:p>
        </p:txBody>
      </p:sp>
      <p:pic>
        <p:nvPicPr>
          <p:cNvPr id="50183" name="Picture 7"/>
          <p:cNvPicPr>
            <a:picLocks noChangeAspect="1" noChangeArrowheads="1"/>
          </p:cNvPicPr>
          <p:nvPr/>
        </p:nvPicPr>
        <p:blipFill>
          <a:blip r:embed="rId3" cstate="print"/>
          <a:srcRect/>
          <a:stretch>
            <a:fillRect/>
          </a:stretch>
        </p:blipFill>
        <p:spPr bwMode="auto">
          <a:xfrm>
            <a:off x="457200" y="2514600"/>
            <a:ext cx="2752725" cy="3905250"/>
          </a:xfrm>
          <a:prstGeom prst="rect">
            <a:avLst/>
          </a:prstGeom>
          <a:noFill/>
          <a:ln w="9525">
            <a:noFill/>
            <a:miter lim="800000"/>
            <a:headEnd/>
            <a:tailEnd/>
          </a:ln>
        </p:spPr>
      </p:pic>
      <p:sp>
        <p:nvSpPr>
          <p:cNvPr id="14" name="Textfeld 4"/>
          <p:cNvSpPr txBox="1"/>
          <p:nvPr/>
        </p:nvSpPr>
        <p:spPr>
          <a:xfrm>
            <a:off x="4495800" y="5257800"/>
            <a:ext cx="4572000" cy="1200329"/>
          </a:xfrm>
          <a:prstGeom prst="rect">
            <a:avLst/>
          </a:prstGeom>
          <a:noFill/>
        </p:spPr>
        <p:txBody>
          <a:bodyPr wrap="square">
            <a:spAutoFit/>
          </a:bodyPr>
          <a:lstStyle/>
          <a:p>
            <a:pPr>
              <a:buFont typeface="Times New Roman" pitchFamily="18" charset="0"/>
              <a:buNone/>
              <a:defRPr/>
            </a:pPr>
            <a:r>
              <a:rPr lang="de-DE" sz="1800" dirty="0" err="1">
                <a:solidFill>
                  <a:schemeClr val="tx1"/>
                </a:solidFill>
                <a:latin typeface="Times New Roman" pitchFamily="18" charset="0"/>
                <a:cs typeface="Times New Roman" pitchFamily="18" charset="0"/>
              </a:rPr>
              <a:t>Principal</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Investigator</a:t>
            </a:r>
            <a:r>
              <a:rPr lang="de-DE" sz="1800" dirty="0">
                <a:solidFill>
                  <a:schemeClr val="tx1"/>
                </a:solidFill>
                <a:latin typeface="Times New Roman" pitchFamily="18" charset="0"/>
                <a:cs typeface="Times New Roman" pitchFamily="18" charset="0"/>
              </a:rPr>
              <a:t>: </a:t>
            </a:r>
          </a:p>
          <a:p>
            <a:pPr>
              <a:buFont typeface="Times New Roman" pitchFamily="18" charset="0"/>
              <a:buNone/>
              <a:defRPr/>
            </a:pPr>
            <a:r>
              <a:rPr lang="de-DE" sz="1800" dirty="0">
                <a:solidFill>
                  <a:schemeClr val="tx1"/>
                </a:solidFill>
                <a:latin typeface="Times New Roman" pitchFamily="18" charset="0"/>
                <a:cs typeface="Times New Roman" pitchFamily="18" charset="0"/>
              </a:rPr>
              <a:t>Dr. </a:t>
            </a:r>
            <a:r>
              <a:rPr lang="de-DE" sz="1800" dirty="0" smtClean="0">
                <a:solidFill>
                  <a:schemeClr val="tx1"/>
                </a:solidFill>
                <a:latin typeface="Times New Roman" pitchFamily="18" charset="0"/>
                <a:cs typeface="Times New Roman" pitchFamily="18" charset="0"/>
              </a:rPr>
              <a:t>Al Harper </a:t>
            </a:r>
            <a:endParaRPr lang="de-DE" sz="1800" dirty="0">
              <a:solidFill>
                <a:schemeClr val="tx1"/>
              </a:solidFill>
              <a:latin typeface="Times New Roman" pitchFamily="18" charset="0"/>
              <a:cs typeface="Times New Roman" pitchFamily="18" charset="0"/>
            </a:endParaRPr>
          </a:p>
          <a:p>
            <a:pPr>
              <a:buFont typeface="Times New Roman" pitchFamily="18" charset="0"/>
              <a:buNone/>
              <a:defRPr/>
            </a:pPr>
            <a:r>
              <a:rPr lang="de-DE" sz="1800" dirty="0" smtClean="0">
                <a:solidFill>
                  <a:schemeClr val="tx1"/>
                </a:solidFill>
                <a:latin typeface="Times New Roman" pitchFamily="18" charset="0"/>
                <a:cs typeface="Times New Roman" pitchFamily="18" charset="0"/>
              </a:rPr>
              <a:t>University of Chicago, Yerkes Observatory,</a:t>
            </a:r>
          </a:p>
          <a:p>
            <a:pPr>
              <a:buFont typeface="Times New Roman" pitchFamily="18" charset="0"/>
              <a:buNone/>
              <a:defRPr/>
            </a:pPr>
            <a:r>
              <a:rPr lang="de-DE" sz="1800" dirty="0" smtClean="0">
                <a:solidFill>
                  <a:schemeClr val="tx1"/>
                </a:solidFill>
                <a:latin typeface="Times New Roman" pitchFamily="18" charset="0"/>
                <a:cs typeface="Times New Roman" pitchFamily="18" charset="0"/>
              </a:rPr>
              <a:t>Williams Bay, Wisconsin</a:t>
            </a:r>
            <a:endParaRPr lang="de-DE" sz="18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5410200" cy="685800"/>
          </a:xfrm>
        </p:spPr>
        <p:txBody>
          <a:bodyPr/>
          <a:lstStyle/>
          <a:p>
            <a:r>
              <a:rPr lang="en-US" sz="2000" dirty="0" smtClean="0">
                <a:solidFill>
                  <a:schemeClr val="bg1"/>
                </a:solidFill>
                <a:latin typeface="Times New Roman" pitchFamily="18" charset="0"/>
                <a:cs typeface="Times New Roman" pitchFamily="18" charset="0"/>
              </a:rPr>
              <a:t>EXES: Echelon – Cross – </a:t>
            </a:r>
            <a:r>
              <a:rPr lang="en-US" sz="2000" dirty="0" err="1" smtClean="0">
                <a:solidFill>
                  <a:schemeClr val="bg1"/>
                </a:solidFill>
                <a:latin typeface="Times New Roman" pitchFamily="18" charset="0"/>
                <a:cs typeface="Times New Roman" pitchFamily="18" charset="0"/>
              </a:rPr>
              <a:t>Echelle</a:t>
            </a:r>
            <a:r>
              <a:rPr lang="en-US" sz="2000" dirty="0" smtClean="0">
                <a:solidFill>
                  <a:schemeClr val="bg1"/>
                </a:solidFill>
                <a:latin typeface="Times New Roman" pitchFamily="18" charset="0"/>
                <a:cs typeface="Times New Roman" pitchFamily="18" charset="0"/>
              </a:rPr>
              <a:t> Spectrograph </a:t>
            </a:r>
            <a:endParaRPr lang="en-US" sz="2000" dirty="0">
              <a:solidFill>
                <a:schemeClr val="bg1"/>
              </a:solidFill>
              <a:latin typeface="Times New Roman" pitchFamily="18" charset="0"/>
              <a:cs typeface="Times New Roman" pitchFamily="18" charset="0"/>
            </a:endParaRPr>
          </a:p>
        </p:txBody>
      </p:sp>
      <p:pic>
        <p:nvPicPr>
          <p:cNvPr id="69634" name="Picture 4" descr="C:\Documents and Settings\sdhorner\My Documents\Sofia\Instruments\EXES\photos\IMG_1793.jpg"/>
          <p:cNvPicPr>
            <a:picLocks noChangeAspect="1" noChangeArrowheads="1"/>
          </p:cNvPicPr>
          <p:nvPr/>
        </p:nvPicPr>
        <p:blipFill>
          <a:blip r:embed="rId2" cstate="print"/>
          <a:srcRect/>
          <a:stretch>
            <a:fillRect/>
          </a:stretch>
        </p:blipFill>
        <p:spPr bwMode="auto">
          <a:xfrm>
            <a:off x="4629150" y="1600200"/>
            <a:ext cx="4362450" cy="2909887"/>
          </a:xfrm>
          <a:prstGeom prst="rect">
            <a:avLst/>
          </a:prstGeom>
          <a:noFill/>
          <a:ln w="9525">
            <a:noFill/>
            <a:miter lim="800000"/>
            <a:headEnd/>
            <a:tailEnd/>
          </a:ln>
        </p:spPr>
      </p:pic>
      <p:sp>
        <p:nvSpPr>
          <p:cNvPr id="5" name="TextBox 4"/>
          <p:cNvSpPr txBox="1"/>
          <p:nvPr/>
        </p:nvSpPr>
        <p:spPr>
          <a:xfrm>
            <a:off x="4495800" y="990600"/>
            <a:ext cx="4648200" cy="400110"/>
          </a:xfrm>
          <a:prstGeom prst="rect">
            <a:avLst/>
          </a:prstGeom>
          <a:noFill/>
        </p:spPr>
        <p:txBody>
          <a:bodyPr wrap="square" rtlCol="0">
            <a:spAutoFit/>
          </a:bodyPr>
          <a:lstStyle/>
          <a:p>
            <a:r>
              <a:rPr lang="en-US" sz="2000" i="1" dirty="0" smtClean="0">
                <a:solidFill>
                  <a:srgbClr val="0596C0"/>
                </a:solidFill>
                <a:latin typeface="Times New Roman" pitchFamily="18" charset="0"/>
                <a:cs typeface="Times New Roman" pitchFamily="18" charset="0"/>
              </a:rPr>
              <a:t>High Resolution Echelon Spectrometer</a:t>
            </a:r>
            <a:endParaRPr lang="en-US" sz="2000" dirty="0">
              <a:solidFill>
                <a:srgbClr val="0596C0"/>
              </a:solidFill>
              <a:latin typeface="Times New Roman" pitchFamily="18" charset="0"/>
              <a:cs typeface="Times New Roman" pitchFamily="18" charset="0"/>
            </a:endParaRPr>
          </a:p>
        </p:txBody>
      </p:sp>
      <p:sp>
        <p:nvSpPr>
          <p:cNvPr id="6" name="Textfeld 4"/>
          <p:cNvSpPr txBox="1"/>
          <p:nvPr/>
        </p:nvSpPr>
        <p:spPr>
          <a:xfrm>
            <a:off x="4495800" y="5257800"/>
            <a:ext cx="4572000" cy="1200329"/>
          </a:xfrm>
          <a:prstGeom prst="rect">
            <a:avLst/>
          </a:prstGeom>
          <a:noFill/>
        </p:spPr>
        <p:txBody>
          <a:bodyPr wrap="square">
            <a:spAutoFit/>
          </a:bodyPr>
          <a:lstStyle/>
          <a:p>
            <a:pPr>
              <a:buFont typeface="Times New Roman" pitchFamily="18" charset="0"/>
              <a:buNone/>
              <a:defRPr/>
            </a:pPr>
            <a:r>
              <a:rPr lang="de-DE" sz="1800" dirty="0" err="1">
                <a:solidFill>
                  <a:schemeClr val="tx1"/>
                </a:solidFill>
                <a:latin typeface="Times New Roman" pitchFamily="18" charset="0"/>
                <a:cs typeface="Times New Roman" pitchFamily="18" charset="0"/>
              </a:rPr>
              <a:t>Principal</a:t>
            </a:r>
            <a:r>
              <a:rPr lang="de-DE" sz="1800" dirty="0">
                <a:solidFill>
                  <a:schemeClr val="tx1"/>
                </a:solidFill>
                <a:latin typeface="Times New Roman" pitchFamily="18" charset="0"/>
                <a:cs typeface="Times New Roman" pitchFamily="18" charset="0"/>
              </a:rPr>
              <a:t> </a:t>
            </a:r>
            <a:r>
              <a:rPr lang="de-DE" sz="1800" dirty="0" err="1">
                <a:solidFill>
                  <a:schemeClr val="tx1"/>
                </a:solidFill>
                <a:latin typeface="Times New Roman" pitchFamily="18" charset="0"/>
                <a:cs typeface="Times New Roman" pitchFamily="18" charset="0"/>
              </a:rPr>
              <a:t>Investigator</a:t>
            </a:r>
            <a:r>
              <a:rPr lang="de-DE" sz="1800" dirty="0">
                <a:solidFill>
                  <a:schemeClr val="tx1"/>
                </a:solidFill>
                <a:latin typeface="Times New Roman" pitchFamily="18" charset="0"/>
                <a:cs typeface="Times New Roman" pitchFamily="18" charset="0"/>
              </a:rPr>
              <a:t>: </a:t>
            </a:r>
          </a:p>
          <a:p>
            <a:pPr>
              <a:buFont typeface="Times New Roman" pitchFamily="18" charset="0"/>
              <a:buNone/>
              <a:defRPr/>
            </a:pPr>
            <a:r>
              <a:rPr lang="de-DE" sz="1800" dirty="0">
                <a:solidFill>
                  <a:schemeClr val="tx1"/>
                </a:solidFill>
                <a:latin typeface="Times New Roman" pitchFamily="18" charset="0"/>
                <a:cs typeface="Times New Roman" pitchFamily="18" charset="0"/>
              </a:rPr>
              <a:t>Dr. </a:t>
            </a:r>
            <a:r>
              <a:rPr lang="de-DE" sz="1800" dirty="0" smtClean="0">
                <a:solidFill>
                  <a:schemeClr val="tx1"/>
                </a:solidFill>
                <a:latin typeface="Times New Roman" pitchFamily="18" charset="0"/>
                <a:cs typeface="Times New Roman" pitchFamily="18" charset="0"/>
              </a:rPr>
              <a:t>Matt Richter, University of California Davis, being built at NASA Ames Research Center</a:t>
            </a:r>
            <a:endParaRPr lang="de-DE" sz="1800" dirty="0">
              <a:solidFill>
                <a:schemeClr val="tx1"/>
              </a:solidFill>
              <a:latin typeface="Times New Roman" pitchFamily="18" charset="0"/>
              <a:cs typeface="Times New Roman" pitchFamily="18" charset="0"/>
            </a:endParaRPr>
          </a:p>
        </p:txBody>
      </p:sp>
      <p:sp>
        <p:nvSpPr>
          <p:cNvPr id="8" name="Textfeld 2"/>
          <p:cNvSpPr txBox="1"/>
          <p:nvPr/>
        </p:nvSpPr>
        <p:spPr>
          <a:xfrm>
            <a:off x="76200" y="914400"/>
            <a:ext cx="4396914" cy="5509200"/>
          </a:xfrm>
          <a:prstGeom prst="rect">
            <a:avLst/>
          </a:prstGeom>
          <a:noFill/>
        </p:spPr>
        <p:txBody>
          <a:bodyPr wrap="square">
            <a:spAutoFit/>
          </a:bodyPr>
          <a:lstStyle/>
          <a:p>
            <a:pPr>
              <a:buFontTx/>
              <a:buChar char="-"/>
              <a:defRPr/>
            </a:pPr>
            <a:r>
              <a:rPr lang="el-GR" sz="1600" dirty="0" smtClean="0">
                <a:solidFill>
                  <a:schemeClr val="tx1"/>
                </a:solidFill>
                <a:latin typeface="Times New Roman" pitchFamily="18" charset="0"/>
                <a:cs typeface="Times New Roman" pitchFamily="18" charset="0"/>
              </a:rPr>
              <a:t>λ</a:t>
            </a:r>
            <a:r>
              <a:rPr lang="de-DE" sz="1600" dirty="0" smtClean="0">
                <a:solidFill>
                  <a:schemeClr val="tx1"/>
                </a:solidFill>
                <a:latin typeface="Times New Roman" pitchFamily="18" charset="0"/>
                <a:cs typeface="Times New Roman" pitchFamily="18" charset="0"/>
              </a:rPr>
              <a:t> </a:t>
            </a:r>
            <a:r>
              <a:rPr lang="de-DE" sz="1600" dirty="0">
                <a:solidFill>
                  <a:schemeClr val="tx1"/>
                </a:solidFill>
                <a:latin typeface="Times New Roman" pitchFamily="18" charset="0"/>
                <a:cs typeface="Times New Roman" pitchFamily="18" charset="0"/>
              </a:rPr>
              <a:t>= </a:t>
            </a:r>
            <a:r>
              <a:rPr lang="de-DE" sz="1600" dirty="0" smtClean="0">
                <a:solidFill>
                  <a:schemeClr val="tx1"/>
                </a:solidFill>
                <a:latin typeface="Times New Roman" pitchFamily="18" charset="0"/>
                <a:cs typeface="Times New Roman" pitchFamily="18" charset="0"/>
              </a:rPr>
              <a:t>5-28.5 µm [Mid-IR]</a:t>
            </a:r>
          </a:p>
          <a:p>
            <a:pPr>
              <a:buFontTx/>
              <a:buChar char="-"/>
              <a:defRPr/>
            </a:pPr>
            <a:r>
              <a:rPr lang="de-DE" sz="1600" dirty="0" smtClean="0">
                <a:solidFill>
                  <a:schemeClr val="tx1"/>
                </a:solidFill>
                <a:latin typeface="Times New Roman" pitchFamily="18" charset="0"/>
                <a:cs typeface="Times New Roman" pitchFamily="18" charset="0"/>
              </a:rPr>
              <a:t>Three Modes at 105, 104, and 3000</a:t>
            </a:r>
          </a:p>
          <a:p>
            <a:pPr>
              <a:buFontTx/>
              <a:buChar char="-"/>
              <a:defRPr/>
            </a:pPr>
            <a:r>
              <a:rPr lang="de-DE" sz="1600" dirty="0" smtClean="0">
                <a:solidFill>
                  <a:schemeClr val="tx1"/>
                </a:solidFill>
                <a:latin typeface="Times New Roman" pitchFamily="18" charset="0"/>
                <a:cs typeface="Times New Roman" pitchFamily="18" charset="0"/>
              </a:rPr>
              <a:t>Detector:  Si:As Blocked Impurity Band (BIB)</a:t>
            </a:r>
            <a:endParaRPr lang="de-DE" sz="1600" dirty="0">
              <a:solidFill>
                <a:schemeClr val="tx1"/>
              </a:solidFill>
              <a:latin typeface="Times New Roman" pitchFamily="18" charset="0"/>
              <a:cs typeface="Times New Roman" pitchFamily="18" charset="0"/>
            </a:endParaRPr>
          </a:p>
          <a:p>
            <a:pPr>
              <a:buFontTx/>
              <a:buChar char="-"/>
              <a:defRPr/>
            </a:pPr>
            <a:r>
              <a:rPr lang="de-DE" sz="1600" dirty="0" smtClean="0">
                <a:solidFill>
                  <a:schemeClr val="tx1"/>
                </a:solidFill>
                <a:latin typeface="Times New Roman" pitchFamily="18" charset="0"/>
                <a:cs typeface="Times New Roman" pitchFamily="18" charset="0"/>
              </a:rPr>
              <a:t>Al 6061 (Hyperfine diamond machined)</a:t>
            </a:r>
          </a:p>
          <a:p>
            <a:pPr>
              <a:defRPr/>
            </a:pPr>
            <a:r>
              <a:rPr lang="de-DE" sz="1600" dirty="0" smtClean="0">
                <a:solidFill>
                  <a:schemeClr val="tx1"/>
                </a:solidFill>
                <a:latin typeface="Times New Roman" pitchFamily="18" charset="0"/>
                <a:cs typeface="Times New Roman" pitchFamily="18" charset="0"/>
              </a:rPr>
              <a:t>4“ x 4“ square, 40“ long grating</a:t>
            </a:r>
          </a:p>
          <a:p>
            <a:pPr>
              <a:defRPr/>
            </a:pPr>
            <a:r>
              <a:rPr lang="en-US" sz="1600" dirty="0" smtClean="0">
                <a:solidFill>
                  <a:schemeClr val="tx1"/>
                </a:solidFill>
                <a:latin typeface="Times New Roman" pitchFamily="18" charset="0"/>
                <a:cs typeface="Times New Roman" pitchFamily="18" charset="0"/>
              </a:rPr>
              <a:t>Three Spectral Modes:</a:t>
            </a:r>
          </a:p>
          <a:p>
            <a:r>
              <a:rPr lang="en-US" sz="1600" dirty="0" smtClean="0">
                <a:solidFill>
                  <a:schemeClr val="tx1"/>
                </a:solidFill>
                <a:latin typeface="Times New Roman" pitchFamily="18" charset="0"/>
                <a:cs typeface="Times New Roman" pitchFamily="18" charset="0"/>
              </a:rPr>
              <a:t>-R = 50-100,000 cross-dispersed</a:t>
            </a:r>
          </a:p>
          <a:p>
            <a:r>
              <a:rPr lang="en-US" sz="1600" dirty="0" smtClean="0">
                <a:solidFill>
                  <a:schemeClr val="tx1"/>
                </a:solidFill>
                <a:latin typeface="Times New Roman" pitchFamily="18" charset="0"/>
                <a:cs typeface="Times New Roman" pitchFamily="18" charset="0"/>
              </a:rPr>
              <a:t>-R = 15,000 long-slit</a:t>
            </a:r>
          </a:p>
          <a:p>
            <a:r>
              <a:rPr lang="en-US" sz="1600" dirty="0" smtClean="0">
                <a:solidFill>
                  <a:schemeClr val="tx1"/>
                </a:solidFill>
                <a:latin typeface="Times New Roman" pitchFamily="18" charset="0"/>
                <a:cs typeface="Times New Roman" pitchFamily="18" charset="0"/>
              </a:rPr>
              <a:t>-R = 4,000 long-slit</a:t>
            </a:r>
          </a:p>
          <a:p>
            <a:r>
              <a:rPr lang="en-US" sz="1600" dirty="0" smtClean="0">
                <a:solidFill>
                  <a:schemeClr val="tx1"/>
                </a:solidFill>
                <a:latin typeface="Times New Roman" pitchFamily="18" charset="0"/>
                <a:cs typeface="Times New Roman" pitchFamily="18" charset="0"/>
              </a:rPr>
              <a:t>plus source acquisition and pupil imaging camera</a:t>
            </a:r>
          </a:p>
          <a:p>
            <a:r>
              <a:rPr lang="en-US" sz="1600" i="1" u="sng" dirty="0" smtClean="0">
                <a:solidFill>
                  <a:srgbClr val="0182D9"/>
                </a:solidFill>
                <a:latin typeface="Times New Roman" pitchFamily="18" charset="0"/>
                <a:cs typeface="Times New Roman" pitchFamily="18" charset="0"/>
              </a:rPr>
              <a:t>Science Drivers:</a:t>
            </a:r>
          </a:p>
          <a:p>
            <a:r>
              <a:rPr lang="en-US" sz="1600" i="1" dirty="0" smtClean="0">
                <a:solidFill>
                  <a:srgbClr val="0182D9"/>
                </a:solidFill>
                <a:latin typeface="Times New Roman" pitchFamily="18" charset="0"/>
                <a:cs typeface="Times New Roman" pitchFamily="18" charset="0"/>
              </a:rPr>
              <a:t>Proto-planetary disks</a:t>
            </a:r>
          </a:p>
          <a:p>
            <a:r>
              <a:rPr lang="en-US" sz="1600" i="1" dirty="0" smtClean="0">
                <a:solidFill>
                  <a:srgbClr val="0182D9"/>
                </a:solidFill>
                <a:latin typeface="Times New Roman" pitchFamily="18" charset="0"/>
                <a:cs typeface="Times New Roman" pitchFamily="18" charset="0"/>
              </a:rPr>
              <a:t>	H2, H2O, CH4 in emission and 	absorption</a:t>
            </a:r>
          </a:p>
          <a:p>
            <a:r>
              <a:rPr lang="en-US" sz="1600" i="1" dirty="0" smtClean="0">
                <a:solidFill>
                  <a:srgbClr val="0182D9"/>
                </a:solidFill>
                <a:latin typeface="Times New Roman" pitchFamily="18" charset="0"/>
                <a:cs typeface="Times New Roman" pitchFamily="18" charset="0"/>
              </a:rPr>
              <a:t>	line shapes give spatial distribution in     	</a:t>
            </a:r>
            <a:r>
              <a:rPr lang="en-US" sz="1600" i="1" dirty="0" err="1" smtClean="0">
                <a:solidFill>
                  <a:srgbClr val="0182D9"/>
                </a:solidFill>
                <a:latin typeface="Times New Roman" pitchFamily="18" charset="0"/>
                <a:cs typeface="Times New Roman" pitchFamily="18" charset="0"/>
              </a:rPr>
              <a:t>Keplerian</a:t>
            </a:r>
            <a:r>
              <a:rPr lang="en-US" sz="1600" i="1" dirty="0" smtClean="0">
                <a:solidFill>
                  <a:srgbClr val="0182D9"/>
                </a:solidFill>
                <a:latin typeface="Times New Roman" pitchFamily="18" charset="0"/>
                <a:cs typeface="Times New Roman" pitchFamily="18" charset="0"/>
              </a:rPr>
              <a:t> disks</a:t>
            </a:r>
          </a:p>
          <a:p>
            <a:r>
              <a:rPr lang="en-US" sz="1600" i="1" dirty="0" smtClean="0">
                <a:solidFill>
                  <a:srgbClr val="0182D9"/>
                </a:solidFill>
                <a:latin typeface="Times New Roman" pitchFamily="18" charset="0"/>
                <a:cs typeface="Times New Roman" pitchFamily="18" charset="0"/>
              </a:rPr>
              <a:t>Gas in star-formation regions</a:t>
            </a:r>
          </a:p>
          <a:p>
            <a:r>
              <a:rPr lang="pt-BR" sz="1600" i="1" dirty="0" smtClean="0">
                <a:solidFill>
                  <a:srgbClr val="0182D9"/>
                </a:solidFill>
                <a:latin typeface="Times New Roman" pitchFamily="18" charset="0"/>
                <a:cs typeface="Times New Roman" pitchFamily="18" charset="0"/>
              </a:rPr>
              <a:t>	H2O, CH4, C2H2, HCN, CH3, NH3, 	HNCO, Fe, Fe+, O+3, Ne+, Ne+4, S, 	S+2, S+3, Ar+, Ar+2, Ar+4</a:t>
            </a:r>
          </a:p>
          <a:p>
            <a:r>
              <a:rPr lang="en-US" sz="1600" i="1" dirty="0" smtClean="0">
                <a:solidFill>
                  <a:srgbClr val="0182D9"/>
                </a:solidFill>
                <a:latin typeface="Times New Roman" pitchFamily="18" charset="0"/>
                <a:cs typeface="Times New Roman" pitchFamily="18" charset="0"/>
              </a:rPr>
              <a:t>Atmospheres of Planets and Satellites</a:t>
            </a:r>
            <a:endParaRPr lang="de-DE" sz="1600" i="1" dirty="0">
              <a:solidFill>
                <a:srgbClr val="0182D9"/>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1219200" y="381000"/>
            <a:ext cx="5715000" cy="533400"/>
          </a:xfrm>
        </p:spPr>
        <p:txBody>
          <a:bodyPr/>
          <a:lstStyle/>
          <a:p>
            <a:r>
              <a:rPr lang="en-US" sz="2800" dirty="0" smtClean="0">
                <a:solidFill>
                  <a:schemeClr val="bg1"/>
                </a:solidFill>
                <a:latin typeface="Times New Roman" pitchFamily="18" charset="0"/>
                <a:cs typeface="Times New Roman" pitchFamily="18" charset="0"/>
              </a:rPr>
              <a:t>Basic Science Flight Plan</a:t>
            </a:r>
          </a:p>
        </p:txBody>
      </p:sp>
      <p:graphicFrame>
        <p:nvGraphicFramePr>
          <p:cNvPr id="4" name="Table 3"/>
          <p:cNvGraphicFramePr>
            <a:graphicFrameLocks noGrp="1"/>
          </p:cNvGraphicFramePr>
          <p:nvPr/>
        </p:nvGraphicFramePr>
        <p:xfrm>
          <a:off x="6172200" y="944880"/>
          <a:ext cx="2743200" cy="5029200"/>
        </p:xfrm>
        <a:graphic>
          <a:graphicData uri="http://schemas.openxmlformats.org/drawingml/2006/table">
            <a:tbl>
              <a:tblPr/>
              <a:tblGrid>
                <a:gridCol w="454025"/>
                <a:gridCol w="1679575"/>
                <a:gridCol w="609600"/>
              </a:tblGrid>
              <a:tr h="260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FFFF"/>
                          </a:solidFill>
                          <a:effectLst/>
                          <a:latin typeface="Arial" pitchFamily="-108" charset="0"/>
                          <a:ea typeface="ＭＳ Ｐゴシック" pitchFamily="-108" charset="-128"/>
                          <a:cs typeface="ＭＳ Ｐゴシック" pitchFamily="-108" charset="-128"/>
                        </a:rPr>
                        <a:t>Leg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FFFFFF"/>
                          </a:solidFill>
                          <a:effectLst/>
                          <a:latin typeface="Arial" pitchFamily="-108" charset="0"/>
                          <a:ea typeface="ＭＳ Ｐゴシック" pitchFamily="-108" charset="-128"/>
                          <a:cs typeface="ＭＳ Ｐゴシック" pitchFamily="-108" charset="-128"/>
                        </a:rPr>
                        <a:t>OBJECT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FFFF"/>
                          </a:solidFill>
                          <a:effectLst/>
                          <a:latin typeface="Arial" pitchFamily="-108" charset="0"/>
                          <a:ea typeface="ＭＳ Ｐゴシック" pitchFamily="-108" charset="-128"/>
                          <a:cs typeface="ＭＳ Ｐゴシック" pitchFamily="-108" charset="-128"/>
                        </a:rPr>
                        <a:t>DUR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FFFFFF"/>
                          </a:solidFill>
                          <a:effectLst/>
                          <a:latin typeface="Arial" pitchFamily="-108" charset="0"/>
                          <a:ea typeface="ＭＳ Ｐゴシック" pitchFamily="-108" charset="-128"/>
                          <a:cs typeface="ＭＳ Ｐゴシック" pitchFamily="-108" charset="-128"/>
                        </a:rPr>
                        <a:t>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108" charset="0"/>
                          <a:ea typeface="ＭＳ Ｐゴシック" pitchFamily="-108" charset="-128"/>
                          <a:cs typeface="ＭＳ Ｐゴシック" pitchFamily="-108" charset="-128"/>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rPr>
                        <a:t>DEAD </a:t>
                      </a: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LEG - turn</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6</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108" charset="0"/>
                          <a:ea typeface="ＭＳ Ｐゴシック" pitchFamily="-108" charset="-128"/>
                          <a:cs typeface="ＭＳ Ｐゴシック" pitchFamily="-108" charset="-128"/>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rPr>
                        <a:t>DEAD </a:t>
                      </a: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LEG - climb</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12</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108" charset="0"/>
                          <a:ea typeface="ＭＳ Ｐゴシック" pitchFamily="-108" charset="-128"/>
                          <a:cs typeface="ＭＳ Ｐゴシック" pitchFamily="-108" charset="-128"/>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rPr>
                        <a:t>DEAD </a:t>
                      </a: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LEG - climb</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2D2DB9"/>
                          </a:solidFill>
                          <a:effectLst/>
                          <a:latin typeface="Arial" pitchFamily="-108" charset="0"/>
                          <a:ea typeface="ＭＳ Ｐゴシック" pitchFamily="-108" charset="-128"/>
                          <a:cs typeface="ＭＳ Ｐゴシック" pitchFamily="-108" charset="-128"/>
                        </a:rPr>
                        <a:t>4</a:t>
                      </a:r>
                      <a:endParaRPr kumimoji="0" lang="en-US" sz="1000" b="1" i="0" u="none" strike="noStrike" cap="none" normalizeH="0" baseline="0" dirty="0">
                        <a:ln>
                          <a:noFill/>
                        </a:ln>
                        <a:solidFill>
                          <a:srgbClr val="2D2DB9"/>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2D2DB9"/>
                          </a:solidFill>
                          <a:effectLst/>
                          <a:latin typeface="Arial" pitchFamily="-108" charset="0"/>
                          <a:ea typeface="ＭＳ Ｐゴシック" pitchFamily="-108" charset="-128"/>
                          <a:cs typeface="ＭＳ Ｐゴシック" pitchFamily="-108" charset="-128"/>
                        </a:rPr>
                        <a:t>IOTA GEM</a:t>
                      </a:r>
                      <a:endParaRPr kumimoji="0" lang="en-US" sz="1000" b="1" i="0" u="none" strike="noStrike" cap="none" normalizeH="0" baseline="0" dirty="0">
                        <a:ln>
                          <a:noFill/>
                        </a:ln>
                        <a:solidFill>
                          <a:srgbClr val="2D2DB9"/>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2D2DB9"/>
                          </a:solidFill>
                          <a:effectLst/>
                          <a:latin typeface="Arial" pitchFamily="-108" charset="0"/>
                          <a:ea typeface="ＭＳ Ｐゴシック" pitchFamily="-108" charset="-128"/>
                          <a:cs typeface="ＭＳ Ｐゴシック" pitchFamily="-108" charset="-128"/>
                        </a:rPr>
                        <a:t>15</a:t>
                      </a:r>
                      <a:endParaRPr kumimoji="0" lang="en-US" sz="1000" b="1" i="0" u="none" strike="noStrike" cap="none" normalizeH="0" baseline="0" dirty="0">
                        <a:ln>
                          <a:noFill/>
                        </a:ln>
                        <a:solidFill>
                          <a:srgbClr val="2D2DB9"/>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5</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FROSTY LEO</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63</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236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6</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DEAD LEG </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6</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2D2DB9"/>
                          </a:solidFill>
                          <a:effectLst/>
                          <a:latin typeface="Arial" pitchFamily="-108" charset="0"/>
                          <a:ea typeface="ＭＳ Ｐゴシック" pitchFamily="-108" charset="-128"/>
                          <a:cs typeface="ＭＳ Ｐゴシック" pitchFamily="-108" charset="-128"/>
                        </a:rPr>
                        <a:t>7</a:t>
                      </a:r>
                      <a:endParaRPr kumimoji="0" lang="en-US" sz="1000" b="1" i="0" u="none" strike="noStrike" cap="none" normalizeH="0" baseline="0" dirty="0">
                        <a:ln>
                          <a:noFill/>
                        </a:ln>
                        <a:solidFill>
                          <a:srgbClr val="2D2DB9"/>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2D2DB9"/>
                          </a:solidFill>
                          <a:effectLst/>
                          <a:latin typeface="Arial" pitchFamily="-108" charset="0"/>
                          <a:ea typeface="ＭＳ Ｐゴシック" pitchFamily="-108" charset="-128"/>
                          <a:cs typeface="ＭＳ Ｐゴシック" pitchFamily="-108" charset="-128"/>
                        </a:rPr>
                        <a:t>GAMMA DRA</a:t>
                      </a:r>
                      <a:endParaRPr kumimoji="0" lang="en-US" sz="1000" b="1" i="0" u="none" strike="noStrike" cap="none" normalizeH="0" baseline="0" dirty="0">
                        <a:ln>
                          <a:noFill/>
                        </a:ln>
                        <a:solidFill>
                          <a:srgbClr val="2D2DB9"/>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2D2DB9"/>
                          </a:solidFill>
                          <a:effectLst/>
                          <a:latin typeface="Arial" pitchFamily="-108" charset="0"/>
                          <a:ea typeface="ＭＳ Ｐゴシック" pitchFamily="-108" charset="-128"/>
                          <a:cs typeface="ＭＳ Ｐゴシック" pitchFamily="-108" charset="-128"/>
                        </a:rPr>
                        <a:t>30</a:t>
                      </a:r>
                      <a:endParaRPr kumimoji="0" lang="en-US" sz="1000" b="1" i="0" u="none" strike="noStrike" cap="none" normalizeH="0" baseline="0" dirty="0">
                        <a:ln>
                          <a:noFill/>
                        </a:ln>
                        <a:solidFill>
                          <a:srgbClr val="2D2DB9"/>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8</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CB 230</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62</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CB 230</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10</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CB 230</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20</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MU CEP</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47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2D2DB9"/>
                          </a:solidFill>
                          <a:effectLst/>
                          <a:latin typeface="Arial" pitchFamily="-108" charset="0"/>
                          <a:ea typeface="ＭＳ Ｐゴシック" pitchFamily="-108" charset="-128"/>
                          <a:cs typeface="ＭＳ Ｐゴシック" pitchFamily="-108" charset="-128"/>
                        </a:rPr>
                        <a:t>12</a:t>
                      </a:r>
                      <a:endParaRPr kumimoji="0" lang="en-US" sz="1000" b="1" i="0" u="none" strike="noStrike" cap="none" normalizeH="0" baseline="0" dirty="0">
                        <a:ln>
                          <a:noFill/>
                        </a:ln>
                        <a:solidFill>
                          <a:srgbClr val="2D2DB9"/>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2D2DB9"/>
                          </a:solidFill>
                          <a:effectLst/>
                          <a:latin typeface="Arial" pitchFamily="-108" charset="0"/>
                          <a:ea typeface="ＭＳ Ｐゴシック" pitchFamily="-108" charset="-128"/>
                          <a:cs typeface="ＭＳ Ｐゴシック" pitchFamily="-108" charset="-128"/>
                        </a:rPr>
                        <a:t>ALF BOO</a:t>
                      </a:r>
                      <a:endParaRPr kumimoji="0" lang="en-US" sz="1000" b="1" i="0" u="none" strike="noStrike" cap="none" normalizeH="0" baseline="0" dirty="0">
                        <a:ln>
                          <a:noFill/>
                        </a:ln>
                        <a:solidFill>
                          <a:srgbClr val="2D2DB9"/>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2D2DB9"/>
                          </a:solidFill>
                          <a:effectLst/>
                          <a:latin typeface="Arial" pitchFamily="-108" charset="0"/>
                          <a:ea typeface="ＭＳ Ｐゴシック" pitchFamily="-108" charset="-128"/>
                          <a:cs typeface="ＭＳ Ｐゴシック" pitchFamily="-108" charset="-128"/>
                        </a:rPr>
                        <a:t>30</a:t>
                      </a:r>
                      <a:endParaRPr kumimoji="0" lang="en-US" sz="1000" b="1" i="0" u="none" strike="noStrike" cap="none" normalizeH="0" baseline="0" dirty="0">
                        <a:ln>
                          <a:noFill/>
                        </a:ln>
                        <a:solidFill>
                          <a:srgbClr val="2D2DB9"/>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13</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DEAD LEG </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14</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14</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V407 CYG</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13</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15</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V407 CYG</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17</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16</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GAMMA OPH</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0000"/>
                          </a:solidFill>
                          <a:effectLst/>
                          <a:latin typeface="Arial" pitchFamily="-108" charset="0"/>
                          <a:ea typeface="ＭＳ Ｐゴシック" pitchFamily="-108" charset="-128"/>
                          <a:cs typeface="ＭＳ Ｐゴシック" pitchFamily="-108" charset="-128"/>
                        </a:rPr>
                        <a:t>148</a:t>
                      </a:r>
                      <a:endParaRPr kumimoji="0" lang="en-US" sz="1000" b="1" i="0" u="none" strike="noStrike" cap="none" normalizeH="0" baseline="0" dirty="0">
                        <a:ln>
                          <a:noFill/>
                        </a:ln>
                        <a:solidFill>
                          <a:srgbClr val="FF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17</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DEAD LEG </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1</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2D2DB9"/>
                          </a:solidFill>
                          <a:effectLst/>
                          <a:latin typeface="Arial" pitchFamily="-108" charset="0"/>
                          <a:ea typeface="ＭＳ Ｐゴシック" pitchFamily="-108" charset="-128"/>
                          <a:cs typeface="ＭＳ Ｐゴシック" pitchFamily="-108" charset="-128"/>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2D2DB9"/>
                          </a:solidFill>
                          <a:effectLst/>
                          <a:latin typeface="Arial" pitchFamily="-108" charset="0"/>
                          <a:ea typeface="ＭＳ Ｐゴシック" pitchFamily="-108" charset="-128"/>
                          <a:cs typeface="ＭＳ Ｐゴシック" pitchFamily="-108" charset="-128"/>
                        </a:rPr>
                        <a:t>BET PEG</a:t>
                      </a:r>
                      <a:endParaRPr kumimoji="0" lang="en-US" sz="1000" b="1" i="0" u="none" strike="noStrike" cap="none" normalizeH="0" baseline="0" dirty="0">
                        <a:ln>
                          <a:noFill/>
                        </a:ln>
                        <a:solidFill>
                          <a:srgbClr val="2D2DB9"/>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2D2DB9"/>
                          </a:solidFill>
                          <a:effectLst/>
                          <a:latin typeface="Arial" pitchFamily="-108" charset="0"/>
                          <a:ea typeface="ＭＳ Ｐゴシック" pitchFamily="-108" charset="-128"/>
                          <a:cs typeface="ＭＳ Ｐゴシック" pitchFamily="-108" charset="-128"/>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108" charset="0"/>
                          <a:ea typeface="ＭＳ Ｐゴシック" pitchFamily="-108" charset="-128"/>
                          <a:cs typeface="ＭＳ Ｐゴシック" pitchFamily="-108" charset="-128"/>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rPr>
                        <a:t>DEAD </a:t>
                      </a: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LEG - Descend</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108" charset="0"/>
                          <a:ea typeface="ＭＳ Ｐゴシック" pitchFamily="-108" charset="-128"/>
                          <a:cs typeface="ＭＳ Ｐゴシック" pitchFamily="-108" charset="-128"/>
                        </a:rPr>
                        <a:t>23</a:t>
                      </a:r>
                      <a:endParaRPr kumimoji="0" lang="en-US" sz="1000" b="0" i="0" u="none" strike="noStrike" cap="none" normalizeH="0" baseline="0" dirty="0">
                        <a:ln>
                          <a:noFill/>
                        </a:ln>
                        <a:solidFill>
                          <a:srgbClr val="000000"/>
                        </a:solidFill>
                        <a:effectLst/>
                        <a:latin typeface="Arial" pitchFamily="-108" charset="0"/>
                        <a:ea typeface="ＭＳ Ｐゴシック" pitchFamily="-108" charset="-128"/>
                        <a:cs typeface="ＭＳ Ｐゴシック" pitchFamily="-108"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bl>
          </a:graphicData>
        </a:graphic>
      </p:graphicFrame>
      <p:pic>
        <p:nvPicPr>
          <p:cNvPr id="47108" name="Picture 4" descr="http://www.sofia.usra.edu/Science/proposals/basic_science/flightplans/BS1_01_preflight.png"/>
          <p:cNvPicPr>
            <a:picLocks noChangeAspect="1" noChangeArrowheads="1"/>
          </p:cNvPicPr>
          <p:nvPr/>
        </p:nvPicPr>
        <p:blipFill>
          <a:blip r:embed="rId3" cstate="print"/>
          <a:srcRect/>
          <a:stretch>
            <a:fillRect/>
          </a:stretch>
        </p:blipFill>
        <p:spPr bwMode="auto">
          <a:xfrm>
            <a:off x="92698" y="1496941"/>
            <a:ext cx="5393702" cy="4751459"/>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600200" y="304800"/>
            <a:ext cx="2743200" cy="685800"/>
          </a:xfrm>
        </p:spPr>
        <p:txBody>
          <a:bodyPr/>
          <a:lstStyle/>
          <a:p>
            <a:r>
              <a:rPr lang="en-US" sz="2800" dirty="0" smtClean="0">
                <a:solidFill>
                  <a:schemeClr val="bg1"/>
                </a:solidFill>
                <a:latin typeface="Times New Roman" pitchFamily="18" charset="0"/>
                <a:cs typeface="Times New Roman" pitchFamily="18" charset="0"/>
              </a:rPr>
              <a:t>SOFIA EP/O</a:t>
            </a:r>
          </a:p>
        </p:txBody>
      </p:sp>
      <p:sp>
        <p:nvSpPr>
          <p:cNvPr id="3" name="Content Placeholder 2"/>
          <p:cNvSpPr>
            <a:spLocks noGrp="1"/>
          </p:cNvSpPr>
          <p:nvPr>
            <p:ph sz="half" idx="1"/>
          </p:nvPr>
        </p:nvSpPr>
        <p:spPr>
          <a:xfrm>
            <a:off x="304800" y="1524000"/>
            <a:ext cx="4038600" cy="3124200"/>
          </a:xfrm>
        </p:spPr>
        <p:txBody>
          <a:bodyPr>
            <a:noAutofit/>
          </a:bodyPr>
          <a:lstStyle/>
          <a:p>
            <a:pPr>
              <a:buFont typeface="Times New Roman" pitchFamily="18" charset="0"/>
              <a:buChar char="•"/>
              <a:defRPr/>
            </a:pPr>
            <a:endParaRPr lang="en-US" sz="1800" dirty="0" smtClean="0">
              <a:latin typeface="Times New Roman" pitchFamily="18" charset="0"/>
              <a:cs typeface="Times New Roman" pitchFamily="18" charset="0"/>
            </a:endParaRPr>
          </a:p>
          <a:p>
            <a:pPr>
              <a:buFont typeface="Times New Roman" pitchFamily="18" charset="0"/>
              <a:buChar char="•"/>
              <a:defRPr/>
            </a:pPr>
            <a:r>
              <a:rPr lang="en-US" sz="1800" dirty="0" smtClean="0">
                <a:latin typeface="Times New Roman" pitchFamily="18" charset="0"/>
                <a:cs typeface="Times New Roman" pitchFamily="18" charset="0"/>
              </a:rPr>
              <a:t>Airborne Astronomy Ambassadors (AAA) Program Launched</a:t>
            </a:r>
          </a:p>
          <a:p>
            <a:pPr lvl="1">
              <a:buFont typeface="Times New Roman" pitchFamily="18" charset="0"/>
              <a:buChar char="–"/>
              <a:defRPr/>
            </a:pPr>
            <a:r>
              <a:rPr lang="en-US" sz="1800" dirty="0" smtClean="0">
                <a:latin typeface="Times New Roman" pitchFamily="18" charset="0"/>
                <a:cs typeface="Times New Roman" pitchFamily="18" charset="0"/>
              </a:rPr>
              <a:t>All 6 US educators in the first AAA class flew on Basic Science 1 flights</a:t>
            </a:r>
          </a:p>
          <a:p>
            <a:pPr lvl="1">
              <a:buFont typeface="Times New Roman" pitchFamily="18" charset="0"/>
              <a:buChar char="–"/>
              <a:defRPr/>
            </a:pPr>
            <a:r>
              <a:rPr lang="en-US" sz="1800" dirty="0" smtClean="0">
                <a:latin typeface="Times New Roman" pitchFamily="18" charset="0"/>
                <a:cs typeface="Times New Roman" pitchFamily="18" charset="0"/>
              </a:rPr>
              <a:t>Parallel German AAA program flew their first educators during Basic Science 2</a:t>
            </a:r>
          </a:p>
          <a:p>
            <a:pPr lvl="1">
              <a:buFont typeface="Times New Roman" pitchFamily="18" charset="0"/>
              <a:buChar char="–"/>
              <a:defRPr/>
            </a:pPr>
            <a:endParaRPr lang="en-US" sz="1800" dirty="0" smtClean="0">
              <a:latin typeface="Times New Roman" pitchFamily="18" charset="0"/>
              <a:cs typeface="Times New Roman" pitchFamily="18" charset="0"/>
            </a:endParaRPr>
          </a:p>
          <a:p>
            <a:pPr>
              <a:buNone/>
              <a:defRPr/>
            </a:pPr>
            <a:endParaRPr lang="en-US" sz="1800" dirty="0" smtClean="0">
              <a:latin typeface="Times New Roman" pitchFamily="18" charset="0"/>
              <a:cs typeface="Times New Roman" pitchFamily="18" charset="0"/>
            </a:endParaRPr>
          </a:p>
          <a:p>
            <a:pPr lvl="1">
              <a:buFont typeface="Times New Roman" pitchFamily="18" charset="0"/>
              <a:buChar char="–"/>
              <a:defRPr/>
            </a:pPr>
            <a:endParaRPr lang="en-US" sz="1800" dirty="0">
              <a:latin typeface="Times New Roman" pitchFamily="18" charset="0"/>
              <a:cs typeface="Times New Roman" pitchFamily="18" charset="0"/>
            </a:endParaRPr>
          </a:p>
        </p:txBody>
      </p:sp>
      <p:sp>
        <p:nvSpPr>
          <p:cNvPr id="8" name="TextBox 7"/>
          <p:cNvSpPr txBox="1"/>
          <p:nvPr/>
        </p:nvSpPr>
        <p:spPr>
          <a:xfrm>
            <a:off x="5029200" y="4800600"/>
            <a:ext cx="3505200" cy="1600438"/>
          </a:xfrm>
          <a:prstGeom prst="rect">
            <a:avLst/>
          </a:prstGeom>
          <a:noFill/>
        </p:spPr>
        <p:txBody>
          <a:bodyPr>
            <a:spAutoFit/>
          </a:bodyPr>
          <a:lstStyle/>
          <a:p>
            <a:pPr>
              <a:defRPr/>
            </a:pPr>
            <a:r>
              <a:rPr lang="en-US" sz="1400" dirty="0">
                <a:solidFill>
                  <a:schemeClr val="tx1"/>
                </a:solidFill>
                <a:latin typeface="Times New Roman" pitchFamily="18" charset="0"/>
                <a:cs typeface="Times New Roman" pitchFamily="18" charset="0"/>
              </a:rPr>
              <a:t>Educators from the first Airborne Astronomy Ambassadors flight. (l-r) Margaret Piper, Lincoln Way High School, Frankfort, Ill.; Theresa Paulsen, </a:t>
            </a:r>
            <a:r>
              <a:rPr lang="en-US" sz="1400" dirty="0" err="1">
                <a:solidFill>
                  <a:schemeClr val="tx1"/>
                </a:solidFill>
                <a:latin typeface="Times New Roman" pitchFamily="18" charset="0"/>
                <a:cs typeface="Times New Roman" pitchFamily="18" charset="0"/>
              </a:rPr>
              <a:t>Mellen</a:t>
            </a:r>
            <a:r>
              <a:rPr lang="en-US" sz="1400" dirty="0">
                <a:solidFill>
                  <a:schemeClr val="tx1"/>
                </a:solidFill>
                <a:latin typeface="Times New Roman" pitchFamily="18" charset="0"/>
                <a:cs typeface="Times New Roman" pitchFamily="18" charset="0"/>
              </a:rPr>
              <a:t> School District, </a:t>
            </a:r>
            <a:r>
              <a:rPr lang="en-US" sz="1400" dirty="0" err="1">
                <a:solidFill>
                  <a:schemeClr val="tx1"/>
                </a:solidFill>
                <a:latin typeface="Times New Roman" pitchFamily="18" charset="0"/>
                <a:cs typeface="Times New Roman" pitchFamily="18" charset="0"/>
              </a:rPr>
              <a:t>Mellen</a:t>
            </a:r>
            <a:r>
              <a:rPr lang="en-US" sz="1400" dirty="0">
                <a:solidFill>
                  <a:schemeClr val="tx1"/>
                </a:solidFill>
                <a:latin typeface="Times New Roman" pitchFamily="18" charset="0"/>
                <a:cs typeface="Times New Roman" pitchFamily="18" charset="0"/>
              </a:rPr>
              <a:t>, Wis.; and Kathleen Joanne </a:t>
            </a:r>
            <a:r>
              <a:rPr lang="en-US" sz="1400" dirty="0" err="1">
                <a:solidFill>
                  <a:schemeClr val="tx1"/>
                </a:solidFill>
                <a:latin typeface="Times New Roman" pitchFamily="18" charset="0"/>
                <a:cs typeface="Times New Roman" pitchFamily="18" charset="0"/>
              </a:rPr>
              <a:t>Fredette</a:t>
            </a:r>
            <a:r>
              <a:rPr lang="en-US" sz="1400" dirty="0">
                <a:solidFill>
                  <a:schemeClr val="tx1"/>
                </a:solidFill>
                <a:latin typeface="Times New Roman" pitchFamily="18" charset="0"/>
                <a:cs typeface="Times New Roman" pitchFamily="18" charset="0"/>
              </a:rPr>
              <a:t>, Desert Willow Intermediate School, Palmdale, Calif. </a:t>
            </a:r>
          </a:p>
        </p:txBody>
      </p:sp>
      <p:pic>
        <p:nvPicPr>
          <p:cNvPr id="27653" name="Content Placeholder 10" descr="ED11-0167-24_small.jpg"/>
          <p:cNvPicPr>
            <a:picLocks noGrp="1" noChangeAspect="1"/>
          </p:cNvPicPr>
          <p:nvPr>
            <p:ph sz="half" idx="2"/>
          </p:nvPr>
        </p:nvPicPr>
        <p:blipFill>
          <a:blip r:embed="rId2" cstate="print"/>
          <a:srcRect/>
          <a:stretch>
            <a:fillRect/>
          </a:stretch>
        </p:blipFill>
        <p:spPr>
          <a:xfrm>
            <a:off x="4495800" y="1524000"/>
            <a:ext cx="4457700" cy="2971800"/>
          </a:xfr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304800" y="1295400"/>
            <a:ext cx="8686800" cy="5181600"/>
          </a:xfrm>
          <a:ln/>
        </p:spPr>
        <p:txBody>
          <a:bodyPr/>
          <a:lstStyle/>
          <a:p>
            <a:pPr>
              <a:lnSpc>
                <a:spcPct val="90000"/>
              </a:lnSpc>
            </a:pPr>
            <a:r>
              <a:rPr lang="en-US" sz="2000" dirty="0" smtClean="0">
                <a:latin typeface="Times New Roman" pitchFamily="18" charset="0"/>
                <a:cs typeface="Times New Roman" pitchFamily="18" charset="0"/>
              </a:rPr>
              <a:t>Program making progress!</a:t>
            </a:r>
          </a:p>
          <a:p>
            <a:pPr lvl="1">
              <a:lnSpc>
                <a:spcPct val="90000"/>
              </a:lnSpc>
            </a:pPr>
            <a:r>
              <a:rPr lang="en-US" sz="1800" dirty="0" smtClean="0">
                <a:latin typeface="Times New Roman" pitchFamily="18" charset="0"/>
                <a:cs typeface="Times New Roman" pitchFamily="18" charset="0"/>
              </a:rPr>
              <a:t>Early Science with FORCAST and GTREAT was a great success.  (31 refereed papers published)</a:t>
            </a:r>
          </a:p>
          <a:p>
            <a:pPr lvl="1">
              <a:lnSpc>
                <a:spcPct val="90000"/>
              </a:lnSpc>
            </a:pPr>
            <a:r>
              <a:rPr lang="en-US" sz="1800" dirty="0" smtClean="0">
                <a:latin typeface="Times New Roman" pitchFamily="18" charset="0"/>
                <a:cs typeface="Times New Roman" pitchFamily="18" charset="0"/>
              </a:rPr>
              <a:t>Aircraft upgrades in the works </a:t>
            </a:r>
          </a:p>
          <a:p>
            <a:pPr lvl="1">
              <a:lnSpc>
                <a:spcPct val="90000"/>
              </a:lnSpc>
            </a:pPr>
            <a:r>
              <a:rPr lang="en-US" sz="1800" dirty="0" smtClean="0">
                <a:latin typeface="Times New Roman" pitchFamily="18" charset="0"/>
                <a:cs typeface="Times New Roman" pitchFamily="18" charset="0"/>
              </a:rPr>
              <a:t>Next General Observing Cycle starts November 2012</a:t>
            </a:r>
          </a:p>
          <a:p>
            <a:pPr lvl="1">
              <a:lnSpc>
                <a:spcPct val="90000"/>
              </a:lnSpc>
            </a:pPr>
            <a:endParaRPr lang="en-US" sz="1800" dirty="0" smtClean="0">
              <a:latin typeface="Times New Roman" pitchFamily="18" charset="0"/>
              <a:cs typeface="Times New Roman" pitchFamily="18" charset="0"/>
            </a:endParaRPr>
          </a:p>
          <a:p>
            <a:pPr>
              <a:lnSpc>
                <a:spcPct val="90000"/>
              </a:lnSpc>
            </a:pPr>
            <a:r>
              <a:rPr lang="en-US" sz="2000" dirty="0" smtClean="0">
                <a:latin typeface="Times New Roman" pitchFamily="18" charset="0"/>
                <a:cs typeface="Times New Roman" pitchFamily="18" charset="0"/>
              </a:rPr>
              <a:t>SOFIA will be one of the primary facilities for far-IR and sub-millimeter astronomy for many years</a:t>
            </a:r>
            <a:endParaRPr lang="en-US" sz="1600" b="1" dirty="0" smtClean="0">
              <a:latin typeface="Times New Roman" pitchFamily="18" charset="0"/>
              <a:cs typeface="Times New Roman" pitchFamily="18" charset="0"/>
            </a:endParaRPr>
          </a:p>
          <a:p>
            <a:pPr>
              <a:lnSpc>
                <a:spcPct val="9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800" dirty="0">
              <a:latin typeface="Times New Roman" pitchFamily="18" charset="0"/>
              <a:cs typeface="Times New Roman" pitchFamily="18" charset="0"/>
            </a:endParaRPr>
          </a:p>
          <a:p>
            <a:pPr>
              <a:lnSpc>
                <a:spcPct val="90000"/>
              </a:lnSpc>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800" b="0" dirty="0">
              <a:latin typeface="Times New Roman" pitchFamily="18" charset="0"/>
              <a:cs typeface="Times New Roman" pitchFamily="18" charset="0"/>
            </a:endParaRPr>
          </a:p>
          <a:p>
            <a:pPr>
              <a:lnSpc>
                <a:spcPct val="90000"/>
              </a:lnSpc>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800" b="0" dirty="0">
              <a:latin typeface="Times New Roman" pitchFamily="18" charset="0"/>
              <a:cs typeface="Times New Roman" pitchFamily="18" charset="0"/>
            </a:endParaRPr>
          </a:p>
          <a:p>
            <a:pPr>
              <a:lnSpc>
                <a:spcPct val="9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800" b="0" dirty="0">
              <a:latin typeface="Times New Roman" pitchFamily="18" charset="0"/>
              <a:cs typeface="Times New Roman" pitchFamily="18" charset="0"/>
            </a:endParaRPr>
          </a:p>
          <a:p>
            <a:pPr>
              <a:lnSpc>
                <a:spcPct val="90000"/>
              </a:lnSpc>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800" b="0" dirty="0">
              <a:latin typeface="Times New Roman" pitchFamily="18" charset="0"/>
              <a:cs typeface="Times New Roman" pitchFamily="18" charset="0"/>
            </a:endParaRPr>
          </a:p>
          <a:p>
            <a:pPr>
              <a:lnSpc>
                <a:spcPct val="9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800" b="0" dirty="0">
              <a:latin typeface="Times New Roman" pitchFamily="18" charset="0"/>
              <a:cs typeface="Times New Roman" pitchFamily="18" charset="0"/>
            </a:endParaRPr>
          </a:p>
          <a:p>
            <a:pPr>
              <a:lnSpc>
                <a:spcPct val="90000"/>
              </a:lnSpc>
              <a:spcBef>
                <a:spcPts val="338"/>
              </a:spcBef>
              <a:spcAft>
                <a:spcPts val="338"/>
              </a:spcAft>
              <a:buFont typeface="Times New Roman" pitchFamily="18"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1800" dirty="0">
              <a:latin typeface="Times New Roman" pitchFamily="18" charset="0"/>
              <a:cs typeface="Times New Roman" pitchFamily="18" charset="0"/>
            </a:endParaRPr>
          </a:p>
        </p:txBody>
      </p:sp>
      <p:pic>
        <p:nvPicPr>
          <p:cNvPr id="6" name="Picture 5" descr="first_llight_landing.jpg"/>
          <p:cNvPicPr>
            <a:picLocks noChangeAspect="1"/>
          </p:cNvPicPr>
          <p:nvPr/>
        </p:nvPicPr>
        <p:blipFill>
          <a:blip r:embed="rId3" cstate="print"/>
          <a:stretch>
            <a:fillRect/>
          </a:stretch>
        </p:blipFill>
        <p:spPr>
          <a:xfrm>
            <a:off x="4191000" y="3733800"/>
            <a:ext cx="4114800" cy="2743200"/>
          </a:xfrm>
          <a:prstGeom prst="rect">
            <a:avLst/>
          </a:prstGeom>
        </p:spPr>
      </p:pic>
      <p:pic>
        <p:nvPicPr>
          <p:cNvPr id="4" name="Picture 3" descr="P5066626.jpg"/>
          <p:cNvPicPr>
            <a:picLocks noChangeAspect="1"/>
          </p:cNvPicPr>
          <p:nvPr/>
        </p:nvPicPr>
        <p:blipFill>
          <a:blip r:embed="rId4" cstate="print"/>
          <a:stretch>
            <a:fillRect/>
          </a:stretch>
        </p:blipFill>
        <p:spPr>
          <a:xfrm>
            <a:off x="914400" y="4191000"/>
            <a:ext cx="2438400" cy="18288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pPr algn="ctr"/>
            <a:endParaRPr lang="en-US"/>
          </a:p>
        </p:txBody>
      </p:sp>
      <p:pic>
        <p:nvPicPr>
          <p:cNvPr id="36867" name="Picture 3" descr="JupiterMoon_composite_unannotated"/>
          <p:cNvPicPr>
            <a:picLocks noChangeAspect="1" noChangeArrowheads="1"/>
          </p:cNvPicPr>
          <p:nvPr/>
        </p:nvPicPr>
        <p:blipFill>
          <a:blip r:embed="rId2" cstate="print"/>
          <a:srcRect/>
          <a:stretch>
            <a:fillRect/>
          </a:stretch>
        </p:blipFill>
        <p:spPr bwMode="auto">
          <a:xfrm>
            <a:off x="0" y="2032000"/>
            <a:ext cx="9144000" cy="3151188"/>
          </a:xfrm>
          <a:prstGeom prst="rect">
            <a:avLst/>
          </a:prstGeom>
          <a:noFill/>
          <a:ln w="9525">
            <a:noFill/>
            <a:miter lim="800000"/>
            <a:headEnd/>
            <a:tailEnd/>
          </a:ln>
        </p:spPr>
      </p:pic>
      <p:sp>
        <p:nvSpPr>
          <p:cNvPr id="36868" name="Text Box 4"/>
          <p:cNvSpPr txBox="1">
            <a:spLocks noChangeArrowheads="1"/>
          </p:cNvSpPr>
          <p:nvPr/>
        </p:nvSpPr>
        <p:spPr bwMode="auto">
          <a:xfrm>
            <a:off x="5189538" y="5794375"/>
            <a:ext cx="184150" cy="304800"/>
          </a:xfrm>
          <a:prstGeom prst="rect">
            <a:avLst/>
          </a:prstGeom>
          <a:noFill/>
          <a:ln w="9525">
            <a:noFill/>
            <a:miter lim="800000"/>
            <a:headEnd/>
            <a:tailEnd/>
          </a:ln>
        </p:spPr>
        <p:txBody>
          <a:bodyPr wrap="none">
            <a:spAutoFit/>
          </a:bodyPr>
          <a:lstStyle/>
          <a:p>
            <a:endParaRPr lang="en-US"/>
          </a:p>
        </p:txBody>
      </p:sp>
      <p:grpSp>
        <p:nvGrpSpPr>
          <p:cNvPr id="2" name="Group 5"/>
          <p:cNvGrpSpPr>
            <a:grpSpLocks/>
          </p:cNvGrpSpPr>
          <p:nvPr/>
        </p:nvGrpSpPr>
        <p:grpSpPr bwMode="auto">
          <a:xfrm>
            <a:off x="0" y="2009775"/>
            <a:ext cx="9144000" cy="4497388"/>
            <a:chOff x="0" y="1382"/>
            <a:chExt cx="5760" cy="2833"/>
          </a:xfrm>
        </p:grpSpPr>
        <p:pic>
          <p:nvPicPr>
            <p:cNvPr id="36870" name="Picture 6" descr="JupiterMoon_composite_annotated"/>
            <p:cNvPicPr>
              <a:picLocks noChangeAspect="1" noChangeArrowheads="1"/>
            </p:cNvPicPr>
            <p:nvPr/>
          </p:nvPicPr>
          <p:blipFill>
            <a:blip r:embed="rId3" cstate="print"/>
            <a:srcRect/>
            <a:stretch>
              <a:fillRect/>
            </a:stretch>
          </p:blipFill>
          <p:spPr bwMode="auto">
            <a:xfrm>
              <a:off x="0" y="1382"/>
              <a:ext cx="5760" cy="1985"/>
            </a:xfrm>
            <a:prstGeom prst="rect">
              <a:avLst/>
            </a:prstGeom>
            <a:noFill/>
            <a:ln w="9525">
              <a:noFill/>
              <a:miter lim="800000"/>
              <a:headEnd/>
              <a:tailEnd/>
            </a:ln>
          </p:spPr>
        </p:pic>
        <p:sp>
          <p:nvSpPr>
            <p:cNvPr id="36871" name="Text Box 7"/>
            <p:cNvSpPr txBox="1">
              <a:spLocks noChangeArrowheads="1"/>
            </p:cNvSpPr>
            <p:nvPr/>
          </p:nvSpPr>
          <p:spPr bwMode="auto">
            <a:xfrm>
              <a:off x="1454" y="4002"/>
              <a:ext cx="2663" cy="213"/>
            </a:xfrm>
            <a:prstGeom prst="rect">
              <a:avLst/>
            </a:prstGeom>
            <a:noFill/>
            <a:ln w="9525">
              <a:noFill/>
              <a:miter lim="800000"/>
              <a:headEnd/>
              <a:tailEnd/>
            </a:ln>
          </p:spPr>
          <p:txBody>
            <a:bodyPr wrap="none">
              <a:spAutoFit/>
            </a:bodyPr>
            <a:lstStyle/>
            <a:p>
              <a:r>
                <a:rPr lang="en-US" sz="1600" b="1">
                  <a:solidFill>
                    <a:srgbClr val="FF6699"/>
                  </a:solidFill>
                  <a:latin typeface="Times New Roman" pitchFamily="18" charset="0"/>
                  <a:cs typeface="Times New Roman" pitchFamily="18" charset="0"/>
                </a:rPr>
                <a:t>Red = 37.1um,</a:t>
              </a:r>
              <a:r>
                <a:rPr lang="en-US" sz="1600" b="1">
                  <a:solidFill>
                    <a:schemeClr val="bg1"/>
                  </a:solidFill>
                  <a:latin typeface="Times New Roman" pitchFamily="18" charset="0"/>
                  <a:cs typeface="Times New Roman" pitchFamily="18" charset="0"/>
                </a:rPr>
                <a:t> </a:t>
              </a:r>
              <a:r>
                <a:rPr lang="en-US" sz="1600" b="1">
                  <a:solidFill>
                    <a:srgbClr val="66FF99"/>
                  </a:solidFill>
                  <a:latin typeface="Times New Roman" pitchFamily="18" charset="0"/>
                  <a:cs typeface="Times New Roman" pitchFamily="18" charset="0"/>
                </a:rPr>
                <a:t>Green = 24.2um,</a:t>
              </a:r>
              <a:r>
                <a:rPr lang="en-US" sz="1600" b="1">
                  <a:solidFill>
                    <a:schemeClr val="bg1"/>
                  </a:solidFill>
                  <a:latin typeface="Times New Roman" pitchFamily="18" charset="0"/>
                  <a:cs typeface="Times New Roman" pitchFamily="18" charset="0"/>
                </a:rPr>
                <a:t> </a:t>
              </a:r>
              <a:r>
                <a:rPr lang="en-US" sz="1600" b="1">
                  <a:solidFill>
                    <a:srgbClr val="6699FF"/>
                  </a:solidFill>
                  <a:latin typeface="Times New Roman" pitchFamily="18" charset="0"/>
                  <a:cs typeface="Times New Roman" pitchFamily="18" charset="0"/>
                </a:rPr>
                <a:t>Blue = 5.4um</a:t>
              </a:r>
              <a:r>
                <a:rPr lang="en-US" sz="1600" b="1">
                  <a:solidFill>
                    <a:schemeClr val="bg1"/>
                  </a:solidFill>
                  <a:latin typeface="Times New Roman" pitchFamily="18" charset="0"/>
                  <a:cs typeface="Times New Roman" pitchFamily="18" charset="0"/>
                </a:rPr>
                <a:t> </a:t>
              </a:r>
            </a:p>
          </p:txBody>
        </p:sp>
      </p:grpSp>
      <p:sp>
        <p:nvSpPr>
          <p:cNvPr id="8" name="Text Box 7"/>
          <p:cNvSpPr txBox="1">
            <a:spLocks noChangeArrowheads="1"/>
          </p:cNvSpPr>
          <p:nvPr/>
        </p:nvSpPr>
        <p:spPr bwMode="auto">
          <a:xfrm>
            <a:off x="1104900" y="411163"/>
            <a:ext cx="7543800" cy="396875"/>
          </a:xfrm>
          <a:prstGeom prst="rect">
            <a:avLst/>
          </a:prstGeom>
          <a:noFill/>
          <a:ln w="9525" algn="ctr">
            <a:noFill/>
            <a:miter lim="800000"/>
            <a:headEnd/>
            <a:tailEnd/>
          </a:ln>
          <a:effectLst/>
        </p:spPr>
        <p:txBody>
          <a:bodyPr>
            <a:spAutoFit/>
          </a:bodyPr>
          <a:lstStyle/>
          <a:p>
            <a:pPr algn="ctr">
              <a:spcBef>
                <a:spcPct val="50000"/>
              </a:spcBef>
            </a:pPr>
            <a:r>
              <a:rPr lang="en-US" sz="2000" dirty="0" smtClean="0">
                <a:solidFill>
                  <a:schemeClr val="bg1"/>
                </a:solidFill>
                <a:latin typeface="Times New Roman" pitchFamily="18" charset="0"/>
                <a:cs typeface="Times New Roman" pitchFamily="18" charset="0"/>
              </a:rPr>
              <a:t>SOFIA First Light Image, May 25, 2010</a:t>
            </a:r>
            <a:endParaRPr lang="en-US" sz="2000" b="0" dirty="0">
              <a:solidFill>
                <a:schemeClr val="bg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1219200" y="381000"/>
            <a:ext cx="3429000" cy="533400"/>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u="sng" dirty="0">
                <a:solidFill>
                  <a:schemeClr val="bg1"/>
                </a:solidFill>
                <a:latin typeface="Times New Roman" pitchFamily="18" charset="0"/>
                <a:cs typeface="Times New Roman" pitchFamily="18" charset="0"/>
              </a:rPr>
              <a:t>SOFIA — The Observatory</a:t>
            </a:r>
          </a:p>
        </p:txBody>
      </p:sp>
      <p:pic>
        <p:nvPicPr>
          <p:cNvPr id="8194" name="Picture 2"/>
          <p:cNvPicPr>
            <a:picLocks noChangeAspect="1" noChangeArrowheads="1"/>
          </p:cNvPicPr>
          <p:nvPr/>
        </p:nvPicPr>
        <p:blipFill>
          <a:blip r:embed="rId3" cstate="print"/>
          <a:srcRect/>
          <a:stretch>
            <a:fillRect/>
          </a:stretch>
        </p:blipFill>
        <p:spPr bwMode="auto">
          <a:xfrm>
            <a:off x="762000" y="2438400"/>
            <a:ext cx="7696200" cy="2452688"/>
          </a:xfrm>
          <a:prstGeom prst="rect">
            <a:avLst/>
          </a:prstGeom>
          <a:noFill/>
          <a:ln w="9525">
            <a:noFill/>
            <a:round/>
            <a:headEnd/>
            <a:tailEnd/>
          </a:ln>
          <a:effectLst/>
        </p:spPr>
      </p:pic>
      <p:sp>
        <p:nvSpPr>
          <p:cNvPr id="8195" name="Text Box 3"/>
          <p:cNvSpPr txBox="1">
            <a:spLocks noChangeArrowheads="1"/>
          </p:cNvSpPr>
          <p:nvPr/>
        </p:nvSpPr>
        <p:spPr bwMode="auto">
          <a:xfrm>
            <a:off x="6705600" y="1279525"/>
            <a:ext cx="2438400" cy="703263"/>
          </a:xfrm>
          <a:prstGeom prst="rect">
            <a:avLst/>
          </a:prstGeom>
          <a:noFill/>
          <a:ln w="9525">
            <a:noFill/>
            <a:round/>
            <a:headEnd/>
            <a:tailEnd/>
          </a:ln>
          <a:effectLst/>
        </p:spPr>
        <p:txBody>
          <a:bodyPr lIns="90000" tIns="46800" rIns="90000" bIns="46800">
            <a:spAutoFit/>
          </a:bodyPr>
          <a:lstStyle/>
          <a:p>
            <a:pPr>
              <a:spcBef>
                <a:spcPts val="1250"/>
              </a:spcBef>
              <a:buClr>
                <a:srgbClr val="FEF052"/>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a:solidFill>
                  <a:srgbClr val="FEF052"/>
                </a:solidFill>
                <a:latin typeface="Times New Roman" pitchFamily="18" charset="0"/>
                <a:cs typeface="Times New Roman" pitchFamily="18" charset="0"/>
              </a:rPr>
              <a:t> </a:t>
            </a:r>
            <a:r>
              <a:rPr lang="en-US" sz="2000" b="1">
                <a:latin typeface="Times New Roman" pitchFamily="18" charset="0"/>
                <a:cs typeface="Times New Roman" pitchFamily="18" charset="0"/>
              </a:rPr>
              <a:t>open cavity </a:t>
            </a:r>
            <a:br>
              <a:rPr lang="en-US" sz="2000" b="1">
                <a:latin typeface="Times New Roman" pitchFamily="18" charset="0"/>
                <a:cs typeface="Times New Roman" pitchFamily="18" charset="0"/>
              </a:rPr>
            </a:br>
            <a:r>
              <a:rPr lang="en-US" sz="2000" b="1">
                <a:latin typeface="Times New Roman" pitchFamily="18" charset="0"/>
                <a:cs typeface="Times New Roman" pitchFamily="18" charset="0"/>
              </a:rPr>
              <a:t>(door not shown)</a:t>
            </a:r>
          </a:p>
        </p:txBody>
      </p:sp>
      <p:sp>
        <p:nvSpPr>
          <p:cNvPr id="8196" name="Text Box 4"/>
          <p:cNvSpPr txBox="1">
            <a:spLocks noChangeArrowheads="1"/>
          </p:cNvSpPr>
          <p:nvPr/>
        </p:nvSpPr>
        <p:spPr bwMode="auto">
          <a:xfrm>
            <a:off x="6554788" y="4965700"/>
            <a:ext cx="1566752" cy="371513"/>
          </a:xfrm>
          <a:prstGeom prst="rect">
            <a:avLst/>
          </a:prstGeom>
          <a:noFill/>
          <a:ln w="9525">
            <a:noFill/>
            <a:round/>
            <a:headEnd/>
            <a:tailEnd/>
          </a:ln>
          <a:effectLst/>
        </p:spPr>
        <p:txBody>
          <a:bodyPr wrap="none" lIns="90000" tIns="46800" rIns="90000" bIns="46800">
            <a:spAutoFit/>
          </a:bodyPr>
          <a:lstStyle/>
          <a:p>
            <a:pPr>
              <a:spcBef>
                <a:spcPct val="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a:latin typeface="Times New Roman" pitchFamily="18" charset="0"/>
                <a:cs typeface="Times New Roman" pitchFamily="18" charset="0"/>
              </a:rPr>
              <a:t>TELESCOPE</a:t>
            </a:r>
          </a:p>
        </p:txBody>
      </p:sp>
      <p:sp>
        <p:nvSpPr>
          <p:cNvPr id="8197" name="Text Box 5"/>
          <p:cNvSpPr txBox="1">
            <a:spLocks noChangeArrowheads="1"/>
          </p:cNvSpPr>
          <p:nvPr/>
        </p:nvSpPr>
        <p:spPr bwMode="auto">
          <a:xfrm>
            <a:off x="4038600" y="1981200"/>
            <a:ext cx="2971800" cy="398463"/>
          </a:xfrm>
          <a:prstGeom prst="rect">
            <a:avLst/>
          </a:prstGeom>
          <a:noFill/>
          <a:ln w="9525">
            <a:noFill/>
            <a:round/>
            <a:headEnd/>
            <a:tailEnd/>
          </a:ln>
          <a:effectLst/>
        </p:spPr>
        <p:txBody>
          <a:bodyPr lIns="90000" tIns="46800" rIns="90000" bIns="46800">
            <a:spAutoFit/>
          </a:bodyPr>
          <a:lstStyle/>
          <a:p>
            <a:pPr>
              <a:spcBef>
                <a:spcPts val="12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latin typeface="Times New Roman" pitchFamily="18" charset="0"/>
                <a:cs typeface="Times New Roman" pitchFamily="18" charset="0"/>
              </a:rPr>
              <a:t>pressure bulkhead</a:t>
            </a:r>
          </a:p>
        </p:txBody>
      </p:sp>
      <p:sp>
        <p:nvSpPr>
          <p:cNvPr id="8198" name="Text Box 6"/>
          <p:cNvSpPr txBox="1">
            <a:spLocks noChangeArrowheads="1"/>
          </p:cNvSpPr>
          <p:nvPr/>
        </p:nvSpPr>
        <p:spPr bwMode="auto">
          <a:xfrm>
            <a:off x="4267200" y="5715000"/>
            <a:ext cx="4419600" cy="398463"/>
          </a:xfrm>
          <a:prstGeom prst="rect">
            <a:avLst/>
          </a:prstGeom>
          <a:noFill/>
          <a:ln w="9525">
            <a:noFill/>
            <a:round/>
            <a:headEnd/>
            <a:tailEnd/>
          </a:ln>
          <a:effectLst/>
        </p:spPr>
        <p:txBody>
          <a:bodyPr lIns="90000" tIns="46800" rIns="90000" bIns="46800">
            <a:spAutoFit/>
          </a:bodyPr>
          <a:lstStyle/>
          <a:p>
            <a:pPr>
              <a:spcBef>
                <a:spcPts val="12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dirty="0">
                <a:latin typeface="Times New Roman" pitchFamily="18" charset="0"/>
                <a:cs typeface="Times New Roman" pitchFamily="18" charset="0"/>
              </a:rPr>
              <a:t>scientific instrument (1 of </a:t>
            </a:r>
            <a:r>
              <a:rPr lang="en-US" sz="2000" dirty="0" smtClean="0">
                <a:latin typeface="Times New Roman" pitchFamily="18" charset="0"/>
                <a:cs typeface="Times New Roman" pitchFamily="18" charset="0"/>
              </a:rPr>
              <a:t>7</a:t>
            </a:r>
            <a:r>
              <a:rPr lang="en-US" sz="2000" b="1" dirty="0" smtClean="0">
                <a:latin typeface="Times New Roman" pitchFamily="18" charset="0"/>
                <a:cs typeface="Times New Roman" pitchFamily="18" charset="0"/>
              </a:rPr>
              <a:t>)</a:t>
            </a:r>
            <a:endParaRPr lang="en-US" sz="2000" b="1" dirty="0">
              <a:latin typeface="Times New Roman" pitchFamily="18" charset="0"/>
              <a:cs typeface="Times New Roman" pitchFamily="18" charset="0"/>
            </a:endParaRPr>
          </a:p>
        </p:txBody>
      </p:sp>
      <p:sp>
        <p:nvSpPr>
          <p:cNvPr id="8199" name="Text Box 7"/>
          <p:cNvSpPr txBox="1">
            <a:spLocks noChangeArrowheads="1"/>
          </p:cNvSpPr>
          <p:nvPr/>
        </p:nvSpPr>
        <p:spPr bwMode="auto">
          <a:xfrm>
            <a:off x="1828800" y="4876800"/>
            <a:ext cx="4114800" cy="703263"/>
          </a:xfrm>
          <a:prstGeom prst="rect">
            <a:avLst/>
          </a:prstGeom>
          <a:noFill/>
          <a:ln w="9525">
            <a:noFill/>
            <a:round/>
            <a:headEnd/>
            <a:tailEnd/>
          </a:ln>
          <a:effectLst/>
        </p:spPr>
        <p:txBody>
          <a:bodyPr lIns="90000" tIns="46800" rIns="90000" bIns="46800">
            <a:spAutoFit/>
          </a:bodyPr>
          <a:lstStyle/>
          <a:p>
            <a:pPr>
              <a:spcBef>
                <a:spcPts val="12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latin typeface="Times New Roman" pitchFamily="18" charset="0"/>
                <a:cs typeface="Times New Roman" pitchFamily="18" charset="0"/>
              </a:rPr>
              <a:t>scientist stations, telescope and instrument control, etc.</a:t>
            </a:r>
          </a:p>
        </p:txBody>
      </p:sp>
      <p:sp>
        <p:nvSpPr>
          <p:cNvPr id="8200" name="Text Box 8"/>
          <p:cNvSpPr txBox="1">
            <a:spLocks noChangeArrowheads="1"/>
          </p:cNvSpPr>
          <p:nvPr/>
        </p:nvSpPr>
        <p:spPr bwMode="auto">
          <a:xfrm>
            <a:off x="990600" y="1676400"/>
            <a:ext cx="3276600" cy="398463"/>
          </a:xfrm>
          <a:prstGeom prst="rect">
            <a:avLst/>
          </a:prstGeom>
          <a:noFill/>
          <a:ln w="9525">
            <a:noFill/>
            <a:round/>
            <a:headEnd/>
            <a:tailEnd/>
          </a:ln>
          <a:effectLst/>
        </p:spPr>
        <p:txBody>
          <a:bodyPr lIns="90000" tIns="46800" rIns="90000" bIns="46800">
            <a:spAutoFit/>
          </a:bodyPr>
          <a:lstStyle/>
          <a:p>
            <a:pPr>
              <a:spcBef>
                <a:spcPts val="1250"/>
              </a:spcBef>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latin typeface="Times New Roman" pitchFamily="18" charset="0"/>
                <a:cs typeface="Times New Roman" pitchFamily="18" charset="0"/>
              </a:rPr>
              <a:t>Educators work station</a:t>
            </a:r>
          </a:p>
        </p:txBody>
      </p:sp>
      <p:sp>
        <p:nvSpPr>
          <p:cNvPr id="8201" name="Line 9"/>
          <p:cNvSpPr>
            <a:spLocks noChangeShapeType="1"/>
          </p:cNvSpPr>
          <p:nvPr/>
        </p:nvSpPr>
        <p:spPr bwMode="auto">
          <a:xfrm>
            <a:off x="2286000" y="1981200"/>
            <a:ext cx="990600" cy="1524000"/>
          </a:xfrm>
          <a:prstGeom prst="line">
            <a:avLst/>
          </a:prstGeom>
          <a:noFill/>
          <a:ln w="9360">
            <a:solidFill>
              <a:srgbClr val="000000"/>
            </a:solidFill>
            <a:miter lim="800000"/>
            <a:headEnd/>
            <a:tailEnd/>
          </a:ln>
          <a:effectLst/>
        </p:spPr>
        <p:txBody>
          <a:bodyPr/>
          <a:lstStyle/>
          <a:p>
            <a:endParaRPr lang="en-US">
              <a:latin typeface="Times New Roman" pitchFamily="18" charset="0"/>
              <a:cs typeface="Times New Roman" pitchFamily="18" charset="0"/>
            </a:endParaRPr>
          </a:p>
        </p:txBody>
      </p:sp>
      <p:sp>
        <p:nvSpPr>
          <p:cNvPr id="8202" name="Line 10"/>
          <p:cNvSpPr>
            <a:spLocks noChangeShapeType="1"/>
          </p:cNvSpPr>
          <p:nvPr/>
        </p:nvSpPr>
        <p:spPr bwMode="auto">
          <a:xfrm flipH="1" flipV="1">
            <a:off x="5942013" y="2284413"/>
            <a:ext cx="155575" cy="1527175"/>
          </a:xfrm>
          <a:prstGeom prst="line">
            <a:avLst/>
          </a:prstGeom>
          <a:noFill/>
          <a:ln w="9360">
            <a:solidFill>
              <a:srgbClr val="000000"/>
            </a:solidFill>
            <a:miter lim="800000"/>
            <a:headEnd/>
            <a:tailEnd/>
          </a:ln>
          <a:effectLst/>
        </p:spPr>
        <p:txBody>
          <a:bodyPr/>
          <a:lstStyle/>
          <a:p>
            <a:endParaRPr lang="en-US">
              <a:latin typeface="Times New Roman" pitchFamily="18" charset="0"/>
              <a:cs typeface="Times New Roman" pitchFamily="18" charset="0"/>
            </a:endParaRPr>
          </a:p>
        </p:txBody>
      </p:sp>
      <p:sp>
        <p:nvSpPr>
          <p:cNvPr id="8203" name="Line 11"/>
          <p:cNvSpPr>
            <a:spLocks noChangeShapeType="1"/>
          </p:cNvSpPr>
          <p:nvPr/>
        </p:nvSpPr>
        <p:spPr bwMode="auto">
          <a:xfrm flipV="1">
            <a:off x="6781800" y="2055813"/>
            <a:ext cx="838200" cy="1527175"/>
          </a:xfrm>
          <a:prstGeom prst="line">
            <a:avLst/>
          </a:prstGeom>
          <a:noFill/>
          <a:ln w="9360">
            <a:solidFill>
              <a:srgbClr val="000000"/>
            </a:solidFill>
            <a:miter lim="800000"/>
            <a:headEnd/>
            <a:tailEnd/>
          </a:ln>
          <a:effectLst/>
        </p:spPr>
        <p:txBody>
          <a:bodyPr/>
          <a:lstStyle/>
          <a:p>
            <a:endParaRPr lang="en-US">
              <a:latin typeface="Times New Roman" pitchFamily="18" charset="0"/>
              <a:cs typeface="Times New Roman" pitchFamily="18" charset="0"/>
            </a:endParaRPr>
          </a:p>
        </p:txBody>
      </p:sp>
      <p:sp>
        <p:nvSpPr>
          <p:cNvPr id="8204" name="Line 12"/>
          <p:cNvSpPr>
            <a:spLocks noChangeShapeType="1"/>
          </p:cNvSpPr>
          <p:nvPr/>
        </p:nvSpPr>
        <p:spPr bwMode="auto">
          <a:xfrm>
            <a:off x="6629400" y="4038600"/>
            <a:ext cx="304800" cy="990600"/>
          </a:xfrm>
          <a:prstGeom prst="line">
            <a:avLst/>
          </a:prstGeom>
          <a:noFill/>
          <a:ln w="9360">
            <a:solidFill>
              <a:srgbClr val="000000"/>
            </a:solidFill>
            <a:miter lim="800000"/>
            <a:headEnd/>
            <a:tailEnd/>
          </a:ln>
          <a:effectLst/>
        </p:spPr>
        <p:txBody>
          <a:bodyPr/>
          <a:lstStyle/>
          <a:p>
            <a:endParaRPr lang="en-US">
              <a:latin typeface="Times New Roman" pitchFamily="18" charset="0"/>
              <a:cs typeface="Times New Roman" pitchFamily="18" charset="0"/>
            </a:endParaRPr>
          </a:p>
        </p:txBody>
      </p:sp>
      <p:sp>
        <p:nvSpPr>
          <p:cNvPr id="8205" name="Line 13"/>
          <p:cNvSpPr>
            <a:spLocks noChangeShapeType="1"/>
          </p:cNvSpPr>
          <p:nvPr/>
        </p:nvSpPr>
        <p:spPr bwMode="auto">
          <a:xfrm>
            <a:off x="5715000" y="3886200"/>
            <a:ext cx="304800" cy="1752600"/>
          </a:xfrm>
          <a:prstGeom prst="line">
            <a:avLst/>
          </a:prstGeom>
          <a:noFill/>
          <a:ln w="9360">
            <a:solidFill>
              <a:srgbClr val="000000"/>
            </a:solidFill>
            <a:miter lim="800000"/>
            <a:headEnd/>
            <a:tailEnd/>
          </a:ln>
          <a:effectLst/>
        </p:spPr>
        <p:txBody>
          <a:bodyPr/>
          <a:lstStyle/>
          <a:p>
            <a:endParaRPr lang="en-US">
              <a:latin typeface="Times New Roman" pitchFamily="18" charset="0"/>
              <a:cs typeface="Times New Roman" pitchFamily="18" charset="0"/>
            </a:endParaRPr>
          </a:p>
        </p:txBody>
      </p:sp>
      <p:sp>
        <p:nvSpPr>
          <p:cNvPr id="8206" name="Line 14"/>
          <p:cNvSpPr>
            <a:spLocks noChangeShapeType="1"/>
          </p:cNvSpPr>
          <p:nvPr/>
        </p:nvSpPr>
        <p:spPr bwMode="auto">
          <a:xfrm>
            <a:off x="3810000" y="3581400"/>
            <a:ext cx="1588" cy="1295400"/>
          </a:xfrm>
          <a:prstGeom prst="line">
            <a:avLst/>
          </a:prstGeom>
          <a:noFill/>
          <a:ln w="9360">
            <a:solidFill>
              <a:srgbClr val="000000"/>
            </a:solidFill>
            <a:miter lim="800000"/>
            <a:headEnd/>
            <a:tailEnd/>
          </a:ln>
          <a:effectLst/>
        </p:spPr>
        <p:txBody>
          <a:bodyPr/>
          <a:lstStyle/>
          <a:p>
            <a:endParaRPr lang="en-US">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304800" y="1066800"/>
            <a:ext cx="8534400" cy="5545138"/>
          </a:xfrm>
          <a:ln/>
        </p:spPr>
        <p:txBody>
          <a:bodyPr/>
          <a:lstStyle/>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smtClean="0">
                <a:latin typeface="Times New Roman" pitchFamily="18" charset="0"/>
                <a:cs typeface="Times New Roman" pitchFamily="18" charset="0"/>
              </a:rPr>
              <a:t>Dryden </a:t>
            </a:r>
            <a:r>
              <a:rPr lang="en-US" sz="1800" dirty="0">
                <a:latin typeface="Times New Roman" pitchFamily="18" charset="0"/>
                <a:cs typeface="Times New Roman" pitchFamily="18" charset="0"/>
              </a:rPr>
              <a:t>Flight Research Center (DFRC)</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dirty="0">
                <a:latin typeface="Times New Roman" pitchFamily="18" charset="0"/>
                <a:cs typeface="Times New Roman" pitchFamily="18" charset="0"/>
              </a:rPr>
              <a:t>		-  Overall Program Management (may be transferred to Ames at full operations).</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dirty="0">
                <a:latin typeface="Times New Roman" pitchFamily="18" charset="0"/>
                <a:cs typeface="Times New Roman" pitchFamily="18" charset="0"/>
              </a:rPr>
              <a:t>		-  Aircraft development, testing, operations and maintenance.</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dirty="0">
                <a:latin typeface="Times New Roman" pitchFamily="18" charset="0"/>
                <a:cs typeface="Times New Roman" pitchFamily="18" charset="0"/>
              </a:rPr>
              <a:t>		-  Palmdale Regional Airport Operating Location</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dirty="0">
                <a:latin typeface="Times New Roman" pitchFamily="18" charset="0"/>
                <a:cs typeface="Times New Roman" pitchFamily="18" charset="0"/>
              </a:rPr>
              <a:t>		</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Times New Roman" pitchFamily="18" charset="0"/>
                <a:cs typeface="Times New Roman" pitchFamily="18" charset="0"/>
              </a:rPr>
              <a:t>Ames Research Center (ARC)</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dirty="0">
                <a:latin typeface="Times New Roman" pitchFamily="18" charset="0"/>
                <a:cs typeface="Times New Roman" pitchFamily="18" charset="0"/>
              </a:rPr>
              <a:t>		-  “Science Project” management</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dirty="0">
                <a:latin typeface="Times New Roman" pitchFamily="18" charset="0"/>
                <a:cs typeface="Times New Roman" pitchFamily="18" charset="0"/>
              </a:rPr>
              <a:t>		</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800" dirty="0">
                <a:latin typeface="Times New Roman" pitchFamily="18" charset="0"/>
                <a:cs typeface="Times New Roman" pitchFamily="18" charset="0"/>
              </a:rPr>
              <a:t>USRA and DSI</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b="0" dirty="0">
                <a:latin typeface="Times New Roman" pitchFamily="18" charset="0"/>
                <a:cs typeface="Times New Roman" pitchFamily="18" charset="0"/>
              </a:rPr>
              <a:t>		-  </a:t>
            </a:r>
            <a:r>
              <a:rPr lang="en-US" sz="1600" b="0" dirty="0">
                <a:latin typeface="Times New Roman" pitchFamily="18" charset="0"/>
                <a:cs typeface="Times New Roman" pitchFamily="18" charset="0"/>
              </a:rPr>
              <a:t>Science Mission Contractors – Instruments, Observing Time, etc.</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dirty="0">
                <a:latin typeface="Times New Roman" pitchFamily="18" charset="0"/>
                <a:cs typeface="Times New Roman" pitchFamily="18" charset="0"/>
              </a:rPr>
              <a:t>		-   Together form a roughly </a:t>
            </a:r>
            <a:r>
              <a:rPr lang="en-US" sz="1600" b="0" dirty="0" smtClean="0">
                <a:latin typeface="Times New Roman" pitchFamily="18" charset="0"/>
                <a:cs typeface="Times New Roman" pitchFamily="18" charset="0"/>
              </a:rPr>
              <a:t>77 </a:t>
            </a:r>
            <a:r>
              <a:rPr lang="en-US" sz="1600" b="0" dirty="0">
                <a:latin typeface="Times New Roman" pitchFamily="18" charset="0"/>
                <a:cs typeface="Times New Roman" pitchFamily="18" charset="0"/>
              </a:rPr>
              <a:t>person Science Center at Full Operational Capability</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dirty="0">
                <a:latin typeface="Times New Roman" pitchFamily="18" charset="0"/>
                <a:cs typeface="Times New Roman" pitchFamily="18" charset="0"/>
              </a:rPr>
              <a:t>			-  32 Personnel at Palmdale</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dirty="0">
                <a:latin typeface="Times New Roman" pitchFamily="18" charset="0"/>
                <a:cs typeface="Times New Roman" pitchFamily="18" charset="0"/>
              </a:rPr>
              <a:t>			-  </a:t>
            </a:r>
            <a:r>
              <a:rPr lang="en-US" sz="1600" b="0" dirty="0" smtClean="0">
                <a:latin typeface="Times New Roman" pitchFamily="18" charset="0"/>
                <a:cs typeface="Times New Roman" pitchFamily="18" charset="0"/>
              </a:rPr>
              <a:t>45 </a:t>
            </a:r>
            <a:r>
              <a:rPr lang="en-US" sz="1600" b="0" dirty="0">
                <a:latin typeface="Times New Roman" pitchFamily="18" charset="0"/>
                <a:cs typeface="Times New Roman" pitchFamily="18" charset="0"/>
              </a:rPr>
              <a:t>Personnel at ARC</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dirty="0">
                <a:latin typeface="Times New Roman" pitchFamily="18" charset="0"/>
                <a:cs typeface="Times New Roman" pitchFamily="18" charset="0"/>
              </a:rPr>
              <a:t>		-   DSI is an associate contractor to USRA</a:t>
            </a:r>
          </a:p>
          <a:p>
            <a:pPr lvl="1">
              <a:spcBef>
                <a:spcPts val="338"/>
              </a:spcBef>
              <a:spcAft>
                <a:spcPts val="338"/>
              </a:spcAft>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1600" b="0" dirty="0">
                <a:latin typeface="Times New Roman" pitchFamily="18" charset="0"/>
                <a:cs typeface="Times New Roman" pitchFamily="18" charset="0"/>
              </a:rPr>
              <a:t>			- USRA relations with DSI are very strong.</a:t>
            </a:r>
          </a:p>
        </p:txBody>
      </p:sp>
      <p:sp>
        <p:nvSpPr>
          <p:cNvPr id="3" name="Rectangle 2"/>
          <p:cNvSpPr txBox="1">
            <a:spLocks noChangeArrowheads="1"/>
          </p:cNvSpPr>
          <p:nvPr/>
        </p:nvSpPr>
        <p:spPr bwMode="auto">
          <a:xfrm>
            <a:off x="1219200" y="457200"/>
            <a:ext cx="7010400" cy="382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Times New Roman" pitchFamily="18" charset="0"/>
                <a:ea typeface="+mj-ea"/>
                <a:cs typeface="Times New Roman" pitchFamily="18" charset="0"/>
              </a:rPr>
              <a:t/>
            </a:r>
            <a:br>
              <a:rPr kumimoji="0" lang="en-US" sz="2800" b="1" i="0" u="none" strike="noStrike" kern="0" cap="none" spc="0" normalizeH="0" baseline="0" noProof="0" dirty="0" smtClean="0">
                <a:ln>
                  <a:noFill/>
                </a:ln>
                <a:solidFill>
                  <a:schemeClr val="bg1"/>
                </a:solidFill>
                <a:effectLst/>
                <a:uLnTx/>
                <a:uFillTx/>
                <a:latin typeface="Times New Roman" pitchFamily="18" charset="0"/>
                <a:ea typeface="+mj-ea"/>
                <a:cs typeface="Times New Roman" pitchFamily="18" charset="0"/>
              </a:rPr>
            </a:br>
            <a:r>
              <a:rPr kumimoji="0" lang="en-US" sz="2800" b="1" i="0" u="none" strike="noStrike" kern="0" cap="none" spc="0" normalizeH="0" baseline="0" noProof="0" dirty="0" smtClean="0">
                <a:ln>
                  <a:noFill/>
                </a:ln>
                <a:solidFill>
                  <a:schemeClr val="bg1"/>
                </a:solidFill>
                <a:effectLst/>
                <a:uLnTx/>
                <a:uFillTx/>
                <a:latin typeface="Times New Roman" pitchFamily="18" charset="0"/>
                <a:ea typeface="+mj-ea"/>
                <a:cs typeface="Times New Roman" pitchFamily="18" charset="0"/>
              </a:rPr>
              <a:t>Basic Roles &amp; Responsibilities</a:t>
            </a:r>
            <a:br>
              <a:rPr kumimoji="0" lang="en-US" sz="2800" b="1" i="0" u="none" strike="noStrike" kern="0" cap="none" spc="0" normalizeH="0" baseline="0" noProof="0" dirty="0" smtClean="0">
                <a:ln>
                  <a:noFill/>
                </a:ln>
                <a:solidFill>
                  <a:schemeClr val="bg1"/>
                </a:solidFill>
                <a:effectLst/>
                <a:uLnTx/>
                <a:uFillTx/>
                <a:latin typeface="Times New Roman" pitchFamily="18" charset="0"/>
                <a:ea typeface="+mj-ea"/>
                <a:cs typeface="Times New Roman" pitchFamily="18" charset="0"/>
              </a:rPr>
            </a:br>
            <a:endParaRPr kumimoji="0" lang="en-US" sz="2800" b="1" i="0" u="none" strike="noStrike" kern="0" cap="none" spc="0" normalizeH="0" baseline="0" noProof="0" dirty="0" smtClean="0">
              <a:ln>
                <a:noFill/>
              </a:ln>
              <a:solidFill>
                <a:schemeClr val="bg1"/>
              </a:solidFill>
              <a:effectLst/>
              <a:uLnTx/>
              <a:uFillTx/>
              <a:latin typeface="Times New Roman" pitchFamily="18" charset="0"/>
              <a:ea typeface="+mj-ea"/>
              <a:cs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1143000" y="457200"/>
            <a:ext cx="6934200" cy="457200"/>
          </a:xfrm>
        </p:spPr>
        <p:txBody>
          <a:bodyPr/>
          <a:lstStyle/>
          <a:p>
            <a:r>
              <a:rPr lang="en-US" sz="2000" b="0" smtClean="0">
                <a:solidFill>
                  <a:schemeClr val="bg1"/>
                </a:solidFill>
                <a:latin typeface="Times New Roman" pitchFamily="18" charset="0"/>
                <a:cs typeface="Times New Roman" pitchFamily="18" charset="0"/>
              </a:rPr>
              <a:t>The Science Mission Operations has </a:t>
            </a:r>
            <a:r>
              <a:rPr lang="en-US" sz="2000" b="0" smtClean="0">
                <a:solidFill>
                  <a:schemeClr val="bg1"/>
                </a:solidFill>
                <a:latin typeface="Times New Roman" pitchFamily="18" charset="0"/>
              </a:rPr>
              <a:t>Split Geographic Locations: </a:t>
            </a:r>
            <a:endParaRPr lang="en-US" sz="2000" b="0" smtClean="0">
              <a:solidFill>
                <a:schemeClr val="bg1"/>
              </a:solidFill>
              <a:latin typeface="Times New Roman" pitchFamily="18" charset="0"/>
              <a:cs typeface="Times New Roman" pitchFamily="18" charset="0"/>
            </a:endParaRPr>
          </a:p>
        </p:txBody>
      </p:sp>
      <p:sp>
        <p:nvSpPr>
          <p:cNvPr id="275460" name="Text Box 4"/>
          <p:cNvSpPr txBox="1">
            <a:spLocks noChangeArrowheads="1"/>
          </p:cNvSpPr>
          <p:nvPr/>
        </p:nvSpPr>
        <p:spPr bwMode="auto">
          <a:xfrm>
            <a:off x="838200" y="1219200"/>
            <a:ext cx="3897221" cy="4524315"/>
          </a:xfrm>
          <a:prstGeom prst="rect">
            <a:avLst/>
          </a:prstGeom>
          <a:noFill/>
          <a:ln w="12700">
            <a:noFill/>
            <a:miter lim="800000"/>
            <a:headEnd type="none" w="sm" len="sm"/>
            <a:tailEnd type="none" w="sm" len="sm"/>
          </a:ln>
          <a:effectLst/>
        </p:spPr>
        <p:txBody>
          <a:bodyPr wrap="none">
            <a:spAutoFit/>
          </a:bodyPr>
          <a:lstStyle/>
          <a:p>
            <a:r>
              <a:rPr lang="en-US" sz="1600" dirty="0"/>
              <a:t> </a:t>
            </a:r>
          </a:p>
          <a:p>
            <a:pPr>
              <a:buFontTx/>
              <a:buChar char="•"/>
            </a:pPr>
            <a:endParaRPr lang="en-US" sz="1600" dirty="0"/>
          </a:p>
          <a:p>
            <a:pPr>
              <a:buFontTx/>
              <a:buChar char="•"/>
            </a:pPr>
            <a:endParaRPr lang="en-US" sz="1600" dirty="0"/>
          </a:p>
          <a:p>
            <a:pPr>
              <a:buFontTx/>
              <a:buChar char="•"/>
            </a:pPr>
            <a:endParaRPr lang="en-US" sz="1600" dirty="0"/>
          </a:p>
          <a:p>
            <a:r>
              <a:rPr lang="en-US" sz="1600" u="sng" dirty="0"/>
              <a:t>SOFIA Science Center at NASA</a:t>
            </a:r>
          </a:p>
          <a:p>
            <a:r>
              <a:rPr lang="en-US" sz="1600" u="sng" dirty="0"/>
              <a:t>Ames Research Center</a:t>
            </a:r>
            <a:endParaRPr lang="en-US" sz="1600" dirty="0"/>
          </a:p>
          <a:p>
            <a:pPr>
              <a:buFontTx/>
              <a:buChar char="•"/>
            </a:pPr>
            <a:r>
              <a:rPr lang="en-US" sz="1600" dirty="0"/>
              <a:t>Science Mission Operations Director </a:t>
            </a:r>
          </a:p>
          <a:p>
            <a:r>
              <a:rPr lang="en-US" sz="1600" dirty="0"/>
              <a:t>&amp; Deputy in place</a:t>
            </a:r>
          </a:p>
          <a:p>
            <a:pPr>
              <a:buFontTx/>
              <a:buChar char="•"/>
            </a:pPr>
            <a:r>
              <a:rPr lang="en-US" sz="1600" dirty="0"/>
              <a:t>Science Staff</a:t>
            </a:r>
            <a:r>
              <a:rPr lang="en-US" sz="1600" b="1" dirty="0">
                <a:solidFill>
                  <a:srgbClr val="FF0000"/>
                </a:solidFill>
              </a:rPr>
              <a:t>**</a:t>
            </a:r>
          </a:p>
          <a:p>
            <a:pPr>
              <a:buFontTx/>
              <a:buChar char="•"/>
            </a:pPr>
            <a:r>
              <a:rPr lang="en-US" sz="1600" dirty="0"/>
              <a:t>Science Data Network (SOFIA </a:t>
            </a:r>
          </a:p>
          <a:p>
            <a:r>
              <a:rPr lang="en-US" sz="1600" dirty="0"/>
              <a:t>Data Cycle System &amp; Archive)</a:t>
            </a:r>
          </a:p>
          <a:p>
            <a:pPr>
              <a:buFontTx/>
              <a:buChar char="•"/>
            </a:pPr>
            <a:r>
              <a:rPr lang="en-US" sz="1600" dirty="0" smtClean="0"/>
              <a:t>Mission </a:t>
            </a:r>
            <a:r>
              <a:rPr lang="en-US" sz="1600" dirty="0"/>
              <a:t>Planning</a:t>
            </a:r>
          </a:p>
          <a:p>
            <a:pPr>
              <a:buFontTx/>
              <a:buChar char="•"/>
            </a:pPr>
            <a:r>
              <a:rPr lang="en-US" sz="1600" dirty="0"/>
              <a:t>Systems Integration Laboratory</a:t>
            </a:r>
          </a:p>
          <a:p>
            <a:pPr>
              <a:buFontTx/>
              <a:buChar char="•"/>
            </a:pPr>
            <a:r>
              <a:rPr lang="en-US" sz="1600" dirty="0"/>
              <a:t>Science Instrument</a:t>
            </a:r>
          </a:p>
          <a:p>
            <a:r>
              <a:rPr lang="en-US" sz="1600" dirty="0"/>
              <a:t>Laboratories</a:t>
            </a:r>
          </a:p>
          <a:p>
            <a:pPr>
              <a:buFontTx/>
              <a:buChar char="•"/>
            </a:pPr>
            <a:r>
              <a:rPr lang="en-US" sz="1600" dirty="0"/>
              <a:t>Education &amp; Public Outreach </a:t>
            </a:r>
          </a:p>
          <a:p>
            <a:endParaRPr lang="en-US" sz="1600" dirty="0"/>
          </a:p>
          <a:p>
            <a:endParaRPr lang="en-US" sz="1600" dirty="0"/>
          </a:p>
        </p:txBody>
      </p:sp>
      <p:sp>
        <p:nvSpPr>
          <p:cNvPr id="275461" name="Text Box 5"/>
          <p:cNvSpPr txBox="1">
            <a:spLocks noChangeArrowheads="1"/>
          </p:cNvSpPr>
          <p:nvPr/>
        </p:nvSpPr>
        <p:spPr bwMode="auto">
          <a:xfrm>
            <a:off x="4800600" y="1718370"/>
            <a:ext cx="4475456" cy="3539430"/>
          </a:xfrm>
          <a:prstGeom prst="rect">
            <a:avLst/>
          </a:prstGeom>
          <a:noFill/>
          <a:ln w="12700">
            <a:noFill/>
            <a:miter lim="800000"/>
            <a:headEnd type="none" w="sm" len="sm"/>
            <a:tailEnd type="none" w="sm" len="sm"/>
          </a:ln>
          <a:effectLst/>
        </p:spPr>
        <p:txBody>
          <a:bodyPr wrap="none">
            <a:spAutoFit/>
          </a:bodyPr>
          <a:lstStyle/>
          <a:p>
            <a:endParaRPr lang="en-US" sz="1600" dirty="0"/>
          </a:p>
          <a:p>
            <a:endParaRPr lang="en-US" sz="1600" dirty="0"/>
          </a:p>
          <a:p>
            <a:r>
              <a:rPr lang="en-US" sz="1600" u="sng" dirty="0"/>
              <a:t>SOFIA Operations Center at NASA Dryden</a:t>
            </a:r>
          </a:p>
          <a:p>
            <a:r>
              <a:rPr lang="en-US" sz="1600" u="sng" dirty="0"/>
              <a:t>Aircraft Operations Facility in Palmdale</a:t>
            </a:r>
            <a:endParaRPr lang="en-US" sz="1600" dirty="0"/>
          </a:p>
          <a:p>
            <a:pPr>
              <a:buFontTx/>
              <a:buChar char="•"/>
            </a:pPr>
            <a:r>
              <a:rPr lang="en-US" sz="1600" dirty="0"/>
              <a:t>Telescope Assembly &amp; Science Instrument </a:t>
            </a:r>
          </a:p>
          <a:p>
            <a:r>
              <a:rPr lang="en-US" sz="1600" dirty="0"/>
              <a:t>Integration Team</a:t>
            </a:r>
          </a:p>
          <a:p>
            <a:pPr>
              <a:buFontTx/>
              <a:buChar char="•"/>
            </a:pPr>
            <a:r>
              <a:rPr lang="en-US" sz="1600" dirty="0"/>
              <a:t>Operations Staff</a:t>
            </a:r>
          </a:p>
          <a:p>
            <a:pPr>
              <a:buFontTx/>
              <a:buChar char="•"/>
            </a:pPr>
            <a:r>
              <a:rPr lang="en-US" sz="1600" dirty="0"/>
              <a:t>Early Science Instrument Laboratories</a:t>
            </a:r>
          </a:p>
          <a:p>
            <a:pPr>
              <a:buFontTx/>
              <a:buChar char="•"/>
            </a:pPr>
            <a:r>
              <a:rPr lang="en-US" sz="1600" dirty="0"/>
              <a:t>Systems Integration </a:t>
            </a:r>
            <a:r>
              <a:rPr lang="en-US" sz="1600" dirty="0" smtClean="0"/>
              <a:t>Laboratory</a:t>
            </a:r>
          </a:p>
          <a:p>
            <a:pPr>
              <a:buFontTx/>
              <a:buChar char="•"/>
            </a:pPr>
            <a:r>
              <a:rPr lang="en-US" sz="1600" dirty="0" smtClean="0"/>
              <a:t>Mirror Coating Facility</a:t>
            </a:r>
            <a:endParaRPr lang="en-US" sz="1600" dirty="0"/>
          </a:p>
          <a:p>
            <a:pPr>
              <a:buFontTx/>
              <a:buChar char="•"/>
            </a:pPr>
            <a:r>
              <a:rPr lang="en-US" sz="1600" dirty="0"/>
              <a:t>Mission Systems Development</a:t>
            </a:r>
          </a:p>
          <a:p>
            <a:r>
              <a:rPr lang="en-US" sz="1600" dirty="0"/>
              <a:t>(Flight Data &amp; Observatory Data</a:t>
            </a:r>
          </a:p>
          <a:p>
            <a:r>
              <a:rPr lang="en-US" sz="1600" dirty="0"/>
              <a:t>Cache)</a:t>
            </a:r>
          </a:p>
          <a:p>
            <a:endParaRPr lang="en-US" sz="1600" dirty="0"/>
          </a:p>
        </p:txBody>
      </p:sp>
      <p:sp>
        <p:nvSpPr>
          <p:cNvPr id="275462" name="Text Box 6"/>
          <p:cNvSpPr txBox="1">
            <a:spLocks noChangeArrowheads="1"/>
          </p:cNvSpPr>
          <p:nvPr/>
        </p:nvSpPr>
        <p:spPr bwMode="auto">
          <a:xfrm>
            <a:off x="790575" y="5678269"/>
            <a:ext cx="8124825" cy="646331"/>
          </a:xfrm>
          <a:prstGeom prst="rect">
            <a:avLst/>
          </a:prstGeom>
          <a:solidFill>
            <a:srgbClr val="E6B8DB"/>
          </a:solidFill>
          <a:ln w="12700">
            <a:noFill/>
            <a:miter lim="800000"/>
            <a:headEnd type="none" w="sm" len="sm"/>
            <a:tailEnd type="none" w="sm" len="sm"/>
          </a:ln>
          <a:effectLst/>
        </p:spPr>
        <p:txBody>
          <a:bodyPr wrap="square">
            <a:spAutoFit/>
          </a:bodyPr>
          <a:lstStyle/>
          <a:p>
            <a:r>
              <a:rPr lang="en-US" sz="1800" i="1" dirty="0"/>
              <a:t>**PhD Internships being sponsored between University of Stuttgart and USRA.</a:t>
            </a:r>
          </a:p>
        </p:txBody>
      </p:sp>
      <p:pic>
        <p:nvPicPr>
          <p:cNvPr id="275463" name="Picture 8" descr="MOFFETT FIELD, Calif. -- The world’s largest airborne observatory will be briefly visiting NASA Ames Research Center and news media are invited for a tour."/>
          <p:cNvPicPr>
            <a:picLocks noChangeAspect="1" noChangeArrowheads="1"/>
          </p:cNvPicPr>
          <p:nvPr/>
        </p:nvPicPr>
        <p:blipFill>
          <a:blip r:embed="rId2" cstate="print"/>
          <a:srcRect/>
          <a:stretch>
            <a:fillRect/>
          </a:stretch>
        </p:blipFill>
        <p:spPr bwMode="auto">
          <a:xfrm>
            <a:off x="1600200" y="1371600"/>
            <a:ext cx="1295400" cy="860425"/>
          </a:xfrm>
          <a:prstGeom prst="rect">
            <a:avLst/>
          </a:prstGeom>
          <a:noFill/>
          <a:ln w="9525">
            <a:noFill/>
            <a:miter lim="800000"/>
            <a:headEnd/>
            <a:tailEnd/>
          </a:ln>
        </p:spPr>
      </p:pic>
      <p:pic>
        <p:nvPicPr>
          <p:cNvPr id="275464" name="Picture 6" descr=" SOFIA 747SP"/>
          <p:cNvPicPr>
            <a:picLocks noChangeAspect="1" noChangeArrowheads="1"/>
          </p:cNvPicPr>
          <p:nvPr/>
        </p:nvPicPr>
        <p:blipFill>
          <a:blip r:embed="rId3" cstate="print"/>
          <a:srcRect/>
          <a:stretch>
            <a:fillRect/>
          </a:stretch>
        </p:blipFill>
        <p:spPr bwMode="auto">
          <a:xfrm>
            <a:off x="5867400" y="1295400"/>
            <a:ext cx="1320800" cy="990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AutoShape 2"/>
          <p:cNvSpPr>
            <a:spLocks noChangeArrowheads="1"/>
          </p:cNvSpPr>
          <p:nvPr/>
        </p:nvSpPr>
        <p:spPr bwMode="auto">
          <a:xfrm rot="-2959156">
            <a:off x="2667000" y="1828800"/>
            <a:ext cx="1217613" cy="1065213"/>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DDDDDD"/>
          </a:solidFill>
          <a:ln w="12700" algn="ctr">
            <a:noFill/>
            <a:miter lim="800000"/>
            <a:headEnd/>
            <a:tailEnd/>
          </a:ln>
          <a:effectLst/>
        </p:spPr>
        <p:txBody>
          <a:bodyPr wrap="none" anchor="ctr"/>
          <a:lstStyle/>
          <a:p>
            <a:endParaRPr lang="en-US"/>
          </a:p>
        </p:txBody>
      </p:sp>
      <p:sp>
        <p:nvSpPr>
          <p:cNvPr id="281604" name="AutoShape 4"/>
          <p:cNvSpPr>
            <a:spLocks noChangeArrowheads="1"/>
          </p:cNvSpPr>
          <p:nvPr/>
        </p:nvSpPr>
        <p:spPr bwMode="auto">
          <a:xfrm>
            <a:off x="1420813" y="960438"/>
            <a:ext cx="6364287" cy="5143500"/>
          </a:xfrm>
          <a:custGeom>
            <a:avLst/>
            <a:gdLst>
              <a:gd name="G0" fmla="+- 1042 0 0"/>
              <a:gd name="G1" fmla="+- 21600 0 1042"/>
              <a:gd name="G2" fmla="+- 21600 0 1042"/>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42" y="10800"/>
                </a:moveTo>
                <a:cubicBezTo>
                  <a:pt x="1042" y="16189"/>
                  <a:pt x="5411" y="20558"/>
                  <a:pt x="10800" y="20558"/>
                </a:cubicBezTo>
                <a:cubicBezTo>
                  <a:pt x="16189" y="20558"/>
                  <a:pt x="20558" y="16189"/>
                  <a:pt x="20558" y="10800"/>
                </a:cubicBezTo>
                <a:cubicBezTo>
                  <a:pt x="20558" y="5411"/>
                  <a:pt x="16189" y="1042"/>
                  <a:pt x="10800" y="1042"/>
                </a:cubicBezTo>
                <a:cubicBezTo>
                  <a:pt x="5411" y="1042"/>
                  <a:pt x="1042" y="5411"/>
                  <a:pt x="1042" y="10800"/>
                </a:cubicBezTo>
                <a:close/>
              </a:path>
            </a:pathLst>
          </a:custGeom>
          <a:solidFill>
            <a:srgbClr val="64D29F"/>
          </a:solidFill>
          <a:ln w="19050" algn="ctr">
            <a:noFill/>
            <a:round/>
            <a:headEnd/>
            <a:tailEnd/>
          </a:ln>
          <a:effectLst/>
        </p:spPr>
        <p:txBody>
          <a:bodyPr wrap="none" anchor="ctr"/>
          <a:lstStyle/>
          <a:p>
            <a:endParaRPr lang="en-US"/>
          </a:p>
        </p:txBody>
      </p:sp>
      <p:sp>
        <p:nvSpPr>
          <p:cNvPr id="281605" name="Oval 5"/>
          <p:cNvSpPr>
            <a:spLocks noChangeArrowheads="1"/>
          </p:cNvSpPr>
          <p:nvPr/>
        </p:nvSpPr>
        <p:spPr bwMode="auto">
          <a:xfrm>
            <a:off x="762000" y="3340100"/>
            <a:ext cx="1600200" cy="393700"/>
          </a:xfrm>
          <a:prstGeom prst="ellipse">
            <a:avLst/>
          </a:prstGeom>
          <a:solidFill>
            <a:srgbClr val="FFBC71"/>
          </a:solidFill>
          <a:ln w="12700">
            <a:solidFill>
              <a:schemeClr val="tx1"/>
            </a:solidFill>
            <a:round/>
            <a:headEnd type="none" w="sm" len="sm"/>
            <a:tailEnd type="none" w="sm" len="sm"/>
          </a:ln>
          <a:effectLst/>
        </p:spPr>
        <p:txBody>
          <a:bodyPr wrap="square">
            <a:spAutoFit/>
          </a:bodyPr>
          <a:lstStyle/>
          <a:p>
            <a:r>
              <a:rPr lang="en-US" sz="1200"/>
              <a:t>Investigator</a:t>
            </a:r>
            <a:endParaRPr lang="en-US" sz="1200">
              <a:solidFill>
                <a:srgbClr val="650096"/>
              </a:solidFill>
            </a:endParaRPr>
          </a:p>
        </p:txBody>
      </p:sp>
      <p:sp>
        <p:nvSpPr>
          <p:cNvPr id="281606" name="Text Box 6"/>
          <p:cNvSpPr txBox="1">
            <a:spLocks noChangeArrowheads="1"/>
          </p:cNvSpPr>
          <p:nvPr/>
        </p:nvSpPr>
        <p:spPr bwMode="auto">
          <a:xfrm>
            <a:off x="6680200" y="2651125"/>
            <a:ext cx="1851025" cy="396875"/>
          </a:xfrm>
          <a:prstGeom prst="rect">
            <a:avLst/>
          </a:prstGeom>
          <a:noFill/>
          <a:ln w="12700">
            <a:noFill/>
            <a:miter lim="800000"/>
            <a:headEnd type="none" w="sm" len="sm"/>
            <a:tailEnd type="none" w="sm" len="sm"/>
          </a:ln>
          <a:effectLst/>
        </p:spPr>
        <p:txBody>
          <a:bodyPr wrap="none">
            <a:spAutoFit/>
          </a:bodyPr>
          <a:lstStyle/>
          <a:p>
            <a:r>
              <a:rPr lang="en-US" sz="1000" b="1" i="1" dirty="0"/>
              <a:t>Raw Data, House Keeping Data</a:t>
            </a:r>
          </a:p>
          <a:p>
            <a:r>
              <a:rPr lang="en-US" sz="1000" b="1" i="1" dirty="0"/>
              <a:t>Data Manifests</a:t>
            </a:r>
          </a:p>
        </p:txBody>
      </p:sp>
      <p:sp>
        <p:nvSpPr>
          <p:cNvPr id="281607" name="AutoShape 7"/>
          <p:cNvSpPr>
            <a:spLocks noChangeArrowheads="1"/>
          </p:cNvSpPr>
          <p:nvPr/>
        </p:nvSpPr>
        <p:spPr bwMode="auto">
          <a:xfrm>
            <a:off x="3595688" y="887413"/>
            <a:ext cx="823912" cy="484187"/>
          </a:xfrm>
          <a:prstGeom prst="can">
            <a:avLst>
              <a:gd name="adj" fmla="val 25000"/>
            </a:avLst>
          </a:prstGeom>
          <a:solidFill>
            <a:srgbClr val="DDDDDD"/>
          </a:solidFill>
          <a:ln w="12700">
            <a:solidFill>
              <a:schemeClr val="tx1"/>
            </a:solidFill>
            <a:round/>
            <a:headEnd type="none" w="sm" len="sm"/>
            <a:tailEnd type="none" w="sm" len="sm"/>
          </a:ln>
          <a:effectLst/>
        </p:spPr>
        <p:txBody>
          <a:bodyPr wrap="none" anchor="ctr"/>
          <a:lstStyle/>
          <a:p>
            <a:endParaRPr lang="en-US"/>
          </a:p>
        </p:txBody>
      </p:sp>
      <p:sp>
        <p:nvSpPr>
          <p:cNvPr id="281608" name="Text Box 8"/>
          <p:cNvSpPr txBox="1">
            <a:spLocks noChangeArrowheads="1"/>
          </p:cNvSpPr>
          <p:nvPr/>
        </p:nvSpPr>
        <p:spPr bwMode="auto">
          <a:xfrm>
            <a:off x="3690938" y="1046163"/>
            <a:ext cx="595312" cy="244475"/>
          </a:xfrm>
          <a:prstGeom prst="rect">
            <a:avLst/>
          </a:prstGeom>
          <a:noFill/>
          <a:ln w="12700">
            <a:noFill/>
            <a:miter lim="800000"/>
            <a:headEnd type="none" w="sm" len="sm"/>
            <a:tailEnd type="none" w="sm" len="sm"/>
          </a:ln>
          <a:effectLst/>
        </p:spPr>
        <p:txBody>
          <a:bodyPr wrap="none">
            <a:spAutoFit/>
          </a:bodyPr>
          <a:lstStyle/>
          <a:p>
            <a:pPr algn="ctr"/>
            <a:r>
              <a:rPr lang="en-US" sz="1000"/>
              <a:t>Archive</a:t>
            </a:r>
          </a:p>
        </p:txBody>
      </p:sp>
      <p:sp>
        <p:nvSpPr>
          <p:cNvPr id="281609" name="Text Box 9"/>
          <p:cNvSpPr txBox="1">
            <a:spLocks noChangeArrowheads="1"/>
          </p:cNvSpPr>
          <p:nvPr/>
        </p:nvSpPr>
        <p:spPr bwMode="auto">
          <a:xfrm>
            <a:off x="4903788" y="5586413"/>
            <a:ext cx="1047750" cy="244475"/>
          </a:xfrm>
          <a:prstGeom prst="rect">
            <a:avLst/>
          </a:prstGeom>
          <a:noFill/>
          <a:ln w="12700">
            <a:noFill/>
            <a:miter lim="800000"/>
            <a:headEnd type="none" w="sm" len="sm"/>
            <a:tailEnd type="none" w="sm" len="sm"/>
          </a:ln>
          <a:effectLst/>
        </p:spPr>
        <p:txBody>
          <a:bodyPr wrap="none">
            <a:spAutoFit/>
          </a:bodyPr>
          <a:lstStyle/>
          <a:p>
            <a:r>
              <a:rPr lang="en-US" sz="1000" b="1" i="1"/>
              <a:t>Observing Plans</a:t>
            </a:r>
          </a:p>
        </p:txBody>
      </p:sp>
      <p:sp>
        <p:nvSpPr>
          <p:cNvPr id="281610" name="AutoShape 10"/>
          <p:cNvSpPr>
            <a:spLocks noChangeArrowheads="1"/>
          </p:cNvSpPr>
          <p:nvPr/>
        </p:nvSpPr>
        <p:spPr bwMode="auto">
          <a:xfrm>
            <a:off x="3587750" y="5637213"/>
            <a:ext cx="908050" cy="534987"/>
          </a:xfrm>
          <a:prstGeom prst="can">
            <a:avLst>
              <a:gd name="adj" fmla="val 25000"/>
            </a:avLst>
          </a:prstGeom>
          <a:solidFill>
            <a:srgbClr val="DDDDDD"/>
          </a:solidFill>
          <a:ln w="12700">
            <a:solidFill>
              <a:schemeClr val="tx1"/>
            </a:solidFill>
            <a:round/>
            <a:headEnd type="none" w="sm" len="sm"/>
            <a:tailEnd type="none" w="sm" len="sm"/>
          </a:ln>
          <a:effectLst/>
        </p:spPr>
        <p:txBody>
          <a:bodyPr wrap="none" anchor="ctr"/>
          <a:lstStyle/>
          <a:p>
            <a:endParaRPr lang="en-US"/>
          </a:p>
        </p:txBody>
      </p:sp>
      <p:sp>
        <p:nvSpPr>
          <p:cNvPr id="281611" name="Text Box 11"/>
          <p:cNvSpPr txBox="1">
            <a:spLocks noChangeArrowheads="1"/>
          </p:cNvSpPr>
          <p:nvPr/>
        </p:nvSpPr>
        <p:spPr bwMode="auto">
          <a:xfrm>
            <a:off x="3713163" y="5759450"/>
            <a:ext cx="652462" cy="396875"/>
          </a:xfrm>
          <a:prstGeom prst="rect">
            <a:avLst/>
          </a:prstGeom>
          <a:noFill/>
          <a:ln w="12700">
            <a:noFill/>
            <a:miter lim="800000"/>
            <a:headEnd type="none" w="sm" len="sm"/>
            <a:tailEnd type="none" w="sm" len="sm"/>
          </a:ln>
          <a:effectLst/>
        </p:spPr>
        <p:txBody>
          <a:bodyPr wrap="none">
            <a:spAutoFit/>
          </a:bodyPr>
          <a:lstStyle/>
          <a:p>
            <a:pPr algn="ctr"/>
            <a:r>
              <a:rPr lang="en-US" sz="1000"/>
              <a:t>Planning</a:t>
            </a:r>
          </a:p>
          <a:p>
            <a:pPr algn="ctr"/>
            <a:r>
              <a:rPr lang="en-US" sz="1000"/>
              <a:t>Database</a:t>
            </a:r>
          </a:p>
        </p:txBody>
      </p:sp>
      <p:sp>
        <p:nvSpPr>
          <p:cNvPr id="281612" name="AutoShape 12"/>
          <p:cNvSpPr>
            <a:spLocks noChangeArrowheads="1"/>
          </p:cNvSpPr>
          <p:nvPr/>
        </p:nvSpPr>
        <p:spPr bwMode="auto">
          <a:xfrm>
            <a:off x="1662113" y="1676400"/>
            <a:ext cx="1081087" cy="457200"/>
          </a:xfrm>
          <a:prstGeom prst="roundRect">
            <a:avLst>
              <a:gd name="adj" fmla="val 16667"/>
            </a:avLst>
          </a:prstGeom>
          <a:solidFill>
            <a:srgbClr val="FFBC71"/>
          </a:solidFill>
          <a:ln w="12700" algn="ctr">
            <a:solidFill>
              <a:schemeClr val="tx1"/>
            </a:solidFill>
            <a:round/>
            <a:headEnd/>
            <a:tailEnd/>
          </a:ln>
          <a:effectLst/>
        </p:spPr>
        <p:txBody>
          <a:bodyPr wrap="none" anchor="ctr"/>
          <a:lstStyle/>
          <a:p>
            <a:pPr algn="ctr"/>
            <a:r>
              <a:rPr lang="en-US" sz="1200"/>
              <a:t>Query &amp;</a:t>
            </a:r>
          </a:p>
          <a:p>
            <a:pPr algn="ctr"/>
            <a:r>
              <a:rPr lang="en-US" sz="1200"/>
              <a:t>Retrieve Data</a:t>
            </a:r>
            <a:endParaRPr lang="en-US" sz="1600"/>
          </a:p>
        </p:txBody>
      </p:sp>
      <p:sp>
        <p:nvSpPr>
          <p:cNvPr id="281613" name="AutoShape 13"/>
          <p:cNvSpPr>
            <a:spLocks noChangeArrowheads="1"/>
          </p:cNvSpPr>
          <p:nvPr/>
        </p:nvSpPr>
        <p:spPr bwMode="auto">
          <a:xfrm>
            <a:off x="5930900" y="1524000"/>
            <a:ext cx="1079500" cy="533400"/>
          </a:xfrm>
          <a:prstGeom prst="roundRect">
            <a:avLst>
              <a:gd name="adj" fmla="val 16667"/>
            </a:avLst>
          </a:prstGeom>
          <a:solidFill>
            <a:srgbClr val="E5AFFF"/>
          </a:solidFill>
          <a:ln w="12700" algn="ctr">
            <a:solidFill>
              <a:schemeClr val="tx1"/>
            </a:solidFill>
            <a:round/>
            <a:headEnd/>
            <a:tailEnd/>
          </a:ln>
          <a:effectLst/>
        </p:spPr>
        <p:txBody>
          <a:bodyPr wrap="none" anchor="ctr"/>
          <a:lstStyle/>
          <a:p>
            <a:pPr algn="ctr"/>
            <a:r>
              <a:rPr lang="en-US" sz="1200"/>
              <a:t>Archive &amp;</a:t>
            </a:r>
          </a:p>
          <a:p>
            <a:pPr algn="ctr"/>
            <a:r>
              <a:rPr lang="en-US" sz="1200"/>
              <a:t>Reduce Data</a:t>
            </a:r>
            <a:endParaRPr lang="en-US" sz="1600"/>
          </a:p>
        </p:txBody>
      </p:sp>
      <p:sp>
        <p:nvSpPr>
          <p:cNvPr id="281614" name="AutoShape 14"/>
          <p:cNvSpPr>
            <a:spLocks noChangeArrowheads="1"/>
          </p:cNvSpPr>
          <p:nvPr/>
        </p:nvSpPr>
        <p:spPr bwMode="auto">
          <a:xfrm>
            <a:off x="7188200" y="3352800"/>
            <a:ext cx="1041400" cy="490538"/>
          </a:xfrm>
          <a:prstGeom prst="roundRect">
            <a:avLst>
              <a:gd name="adj" fmla="val 16667"/>
            </a:avLst>
          </a:prstGeom>
          <a:gradFill rotWithShape="0">
            <a:gsLst>
              <a:gs pos="0">
                <a:srgbClr val="FFBC71"/>
              </a:gs>
              <a:gs pos="100000">
                <a:srgbClr val="E5AFFF"/>
              </a:gs>
            </a:gsLst>
            <a:lin ang="5400000" scaled="1"/>
          </a:gradFill>
          <a:ln w="12700" algn="ctr">
            <a:solidFill>
              <a:schemeClr val="tx1"/>
            </a:solidFill>
            <a:round/>
            <a:headEnd/>
            <a:tailEnd/>
          </a:ln>
          <a:effectLst/>
        </p:spPr>
        <p:txBody>
          <a:bodyPr wrap="none" anchor="ctr"/>
          <a:lstStyle/>
          <a:p>
            <a:pPr algn="ctr"/>
            <a:r>
              <a:rPr lang="en-US" sz="1200"/>
              <a:t>Execute</a:t>
            </a:r>
          </a:p>
          <a:p>
            <a:pPr algn="ctr"/>
            <a:r>
              <a:rPr lang="en-US" sz="1200"/>
              <a:t>Observations</a:t>
            </a:r>
            <a:endParaRPr lang="en-US" sz="1400"/>
          </a:p>
        </p:txBody>
      </p:sp>
      <p:sp>
        <p:nvSpPr>
          <p:cNvPr id="281615" name="AutoShape 15"/>
          <p:cNvSpPr>
            <a:spLocks noChangeArrowheads="1"/>
          </p:cNvSpPr>
          <p:nvPr/>
        </p:nvSpPr>
        <p:spPr bwMode="auto">
          <a:xfrm flipV="1">
            <a:off x="1268413" y="3136900"/>
            <a:ext cx="620712" cy="292100"/>
          </a:xfrm>
          <a:prstGeom prst="triangle">
            <a:avLst>
              <a:gd name="adj" fmla="val 50000"/>
            </a:avLst>
          </a:prstGeom>
          <a:solidFill>
            <a:srgbClr val="64D29F"/>
          </a:solidFill>
          <a:ln w="12700" algn="ctr">
            <a:noFill/>
            <a:miter lim="800000"/>
            <a:headEnd/>
            <a:tailEnd/>
          </a:ln>
          <a:effectLst/>
        </p:spPr>
        <p:txBody>
          <a:bodyPr wrap="none" anchor="ctr"/>
          <a:lstStyle/>
          <a:p>
            <a:endParaRPr lang="en-US"/>
          </a:p>
        </p:txBody>
      </p:sp>
      <p:sp>
        <p:nvSpPr>
          <p:cNvPr id="281616" name="AutoShape 16"/>
          <p:cNvSpPr>
            <a:spLocks noChangeArrowheads="1"/>
          </p:cNvSpPr>
          <p:nvPr/>
        </p:nvSpPr>
        <p:spPr bwMode="auto">
          <a:xfrm rot="11301613" flipV="1">
            <a:off x="7312025" y="3706813"/>
            <a:ext cx="620713" cy="292100"/>
          </a:xfrm>
          <a:prstGeom prst="triangle">
            <a:avLst>
              <a:gd name="adj" fmla="val 50000"/>
            </a:avLst>
          </a:prstGeom>
          <a:solidFill>
            <a:srgbClr val="64D29F"/>
          </a:solidFill>
          <a:ln w="12700" algn="ctr">
            <a:noFill/>
            <a:miter lim="800000"/>
            <a:headEnd/>
            <a:tailEnd/>
          </a:ln>
          <a:effectLst/>
        </p:spPr>
        <p:txBody>
          <a:bodyPr wrap="none" anchor="ctr"/>
          <a:lstStyle/>
          <a:p>
            <a:endParaRPr lang="en-US"/>
          </a:p>
        </p:txBody>
      </p:sp>
      <p:sp>
        <p:nvSpPr>
          <p:cNvPr id="281617" name="AutoShape 17"/>
          <p:cNvSpPr>
            <a:spLocks noChangeArrowheads="1"/>
          </p:cNvSpPr>
          <p:nvPr/>
        </p:nvSpPr>
        <p:spPr bwMode="auto">
          <a:xfrm rot="9126382" flipV="1">
            <a:off x="6677025" y="1847850"/>
            <a:ext cx="620713" cy="292100"/>
          </a:xfrm>
          <a:prstGeom prst="triangle">
            <a:avLst>
              <a:gd name="adj" fmla="val 50000"/>
            </a:avLst>
          </a:prstGeom>
          <a:solidFill>
            <a:srgbClr val="64D29F"/>
          </a:solidFill>
          <a:ln w="12700" algn="ctr">
            <a:noFill/>
            <a:miter lim="800000"/>
            <a:headEnd/>
            <a:tailEnd/>
          </a:ln>
          <a:effectLst/>
        </p:spPr>
        <p:txBody>
          <a:bodyPr wrap="none" anchor="ctr"/>
          <a:lstStyle/>
          <a:p>
            <a:endParaRPr lang="en-US"/>
          </a:p>
        </p:txBody>
      </p:sp>
      <p:sp>
        <p:nvSpPr>
          <p:cNvPr id="281618" name="AutoShape 18"/>
          <p:cNvSpPr>
            <a:spLocks noChangeArrowheads="1"/>
          </p:cNvSpPr>
          <p:nvPr/>
        </p:nvSpPr>
        <p:spPr bwMode="auto">
          <a:xfrm rot="2903428" flipV="1">
            <a:off x="2268538" y="1525588"/>
            <a:ext cx="558800" cy="323850"/>
          </a:xfrm>
          <a:prstGeom prst="triangle">
            <a:avLst>
              <a:gd name="adj" fmla="val 50000"/>
            </a:avLst>
          </a:prstGeom>
          <a:solidFill>
            <a:srgbClr val="64D29F"/>
          </a:solidFill>
          <a:ln w="12700" algn="ctr">
            <a:noFill/>
            <a:miter lim="800000"/>
            <a:headEnd/>
            <a:tailEnd/>
          </a:ln>
          <a:effectLst/>
        </p:spPr>
        <p:txBody>
          <a:bodyPr wrap="none" anchor="ctr"/>
          <a:lstStyle/>
          <a:p>
            <a:endParaRPr lang="en-US"/>
          </a:p>
        </p:txBody>
      </p:sp>
      <p:sp>
        <p:nvSpPr>
          <p:cNvPr id="281619" name="Text Box 19"/>
          <p:cNvSpPr txBox="1">
            <a:spLocks noChangeArrowheads="1"/>
          </p:cNvSpPr>
          <p:nvPr/>
        </p:nvSpPr>
        <p:spPr bwMode="auto">
          <a:xfrm>
            <a:off x="1068388" y="2516188"/>
            <a:ext cx="935037" cy="396875"/>
          </a:xfrm>
          <a:prstGeom prst="rect">
            <a:avLst/>
          </a:prstGeom>
          <a:noFill/>
          <a:ln w="12700">
            <a:noFill/>
            <a:miter lim="800000"/>
            <a:headEnd type="none" w="sm" len="sm"/>
            <a:tailEnd type="none" w="sm" len="sm"/>
          </a:ln>
          <a:effectLst/>
        </p:spPr>
        <p:txBody>
          <a:bodyPr wrap="none">
            <a:spAutoFit/>
          </a:bodyPr>
          <a:lstStyle/>
          <a:p>
            <a:pPr algn="r"/>
            <a:r>
              <a:rPr lang="en-US" sz="1000" b="1" i="1"/>
              <a:t>Science</a:t>
            </a:r>
          </a:p>
          <a:p>
            <a:pPr algn="r"/>
            <a:r>
              <a:rPr lang="en-US" sz="1000" b="1" i="1"/>
              <a:t>Data Products</a:t>
            </a:r>
          </a:p>
        </p:txBody>
      </p:sp>
      <p:sp>
        <p:nvSpPr>
          <p:cNvPr id="281620" name="Text Box 20"/>
          <p:cNvSpPr txBox="1">
            <a:spLocks noChangeArrowheads="1"/>
          </p:cNvSpPr>
          <p:nvPr/>
        </p:nvSpPr>
        <p:spPr bwMode="auto">
          <a:xfrm>
            <a:off x="4654550" y="1052513"/>
            <a:ext cx="1971675" cy="396875"/>
          </a:xfrm>
          <a:prstGeom prst="rect">
            <a:avLst/>
          </a:prstGeom>
          <a:noFill/>
          <a:ln w="12700">
            <a:noFill/>
            <a:miter lim="800000"/>
            <a:headEnd type="none" w="sm" len="sm"/>
            <a:tailEnd type="none" w="sm" len="sm"/>
          </a:ln>
          <a:effectLst/>
        </p:spPr>
        <p:txBody>
          <a:bodyPr wrap="none">
            <a:spAutoFit/>
          </a:bodyPr>
          <a:lstStyle/>
          <a:p>
            <a:r>
              <a:rPr lang="en-US" sz="1000" b="1" i="1"/>
              <a:t>Raw Data, House Keeping Data</a:t>
            </a:r>
          </a:p>
          <a:p>
            <a:r>
              <a:rPr lang="en-US" sz="1000" b="1" i="1"/>
              <a:t>Science Instrument Reduced Data</a:t>
            </a:r>
          </a:p>
        </p:txBody>
      </p:sp>
      <p:sp>
        <p:nvSpPr>
          <p:cNvPr id="281621" name="AutoShape 21"/>
          <p:cNvSpPr>
            <a:spLocks noChangeArrowheads="1"/>
          </p:cNvSpPr>
          <p:nvPr/>
        </p:nvSpPr>
        <p:spPr bwMode="auto">
          <a:xfrm>
            <a:off x="6608763" y="5105400"/>
            <a:ext cx="1011237" cy="609600"/>
          </a:xfrm>
          <a:prstGeom prst="roundRect">
            <a:avLst>
              <a:gd name="adj" fmla="val 16667"/>
            </a:avLst>
          </a:prstGeom>
          <a:gradFill rotWithShape="0">
            <a:gsLst>
              <a:gs pos="0">
                <a:srgbClr val="E5AFFF"/>
              </a:gs>
              <a:gs pos="100000">
                <a:srgbClr val="82C7FF"/>
              </a:gs>
            </a:gsLst>
            <a:lin ang="5400000" scaled="1"/>
          </a:gradFill>
          <a:ln w="12700" algn="ctr">
            <a:solidFill>
              <a:schemeClr val="tx1"/>
            </a:solidFill>
            <a:round/>
            <a:headEnd/>
            <a:tailEnd/>
          </a:ln>
          <a:effectLst/>
        </p:spPr>
        <p:txBody>
          <a:bodyPr wrap="none" anchor="ctr"/>
          <a:lstStyle/>
          <a:p>
            <a:pPr algn="ctr"/>
            <a:r>
              <a:rPr lang="en-US" sz="1200"/>
              <a:t>Develop</a:t>
            </a:r>
          </a:p>
          <a:p>
            <a:pPr algn="ctr"/>
            <a:r>
              <a:rPr lang="en-US" sz="1200"/>
              <a:t>Flight Plan</a:t>
            </a:r>
            <a:endParaRPr lang="en-US" sz="1600"/>
          </a:p>
        </p:txBody>
      </p:sp>
      <p:sp>
        <p:nvSpPr>
          <p:cNvPr id="281622" name="Text Box 22"/>
          <p:cNvSpPr txBox="1">
            <a:spLocks noChangeArrowheads="1"/>
          </p:cNvSpPr>
          <p:nvPr/>
        </p:nvSpPr>
        <p:spPr bwMode="auto">
          <a:xfrm>
            <a:off x="6689725" y="4440238"/>
            <a:ext cx="925513" cy="244475"/>
          </a:xfrm>
          <a:prstGeom prst="rect">
            <a:avLst/>
          </a:prstGeom>
          <a:noFill/>
          <a:ln w="12700">
            <a:noFill/>
            <a:miter lim="800000"/>
            <a:headEnd type="none" w="sm" len="sm"/>
            <a:tailEnd type="none" w="sm" len="sm"/>
          </a:ln>
          <a:effectLst/>
        </p:spPr>
        <p:txBody>
          <a:bodyPr wrap="none">
            <a:spAutoFit/>
          </a:bodyPr>
          <a:lstStyle/>
          <a:p>
            <a:r>
              <a:rPr lang="en-US" sz="1000" b="1" i="1"/>
              <a:t>Mission Plans</a:t>
            </a:r>
          </a:p>
        </p:txBody>
      </p:sp>
      <p:sp>
        <p:nvSpPr>
          <p:cNvPr id="281623" name="Text Box 23"/>
          <p:cNvSpPr txBox="1">
            <a:spLocks noChangeArrowheads="1"/>
          </p:cNvSpPr>
          <p:nvPr/>
        </p:nvSpPr>
        <p:spPr bwMode="auto">
          <a:xfrm>
            <a:off x="2143125" y="5395913"/>
            <a:ext cx="1200150" cy="396875"/>
          </a:xfrm>
          <a:prstGeom prst="rect">
            <a:avLst/>
          </a:prstGeom>
          <a:noFill/>
          <a:ln w="12700">
            <a:noFill/>
            <a:miter lim="800000"/>
            <a:headEnd type="none" w="sm" len="sm"/>
            <a:tailEnd type="none" w="sm" len="sm"/>
          </a:ln>
          <a:effectLst/>
        </p:spPr>
        <p:txBody>
          <a:bodyPr wrap="none">
            <a:spAutoFit/>
          </a:bodyPr>
          <a:lstStyle/>
          <a:p>
            <a:pPr algn="ctr"/>
            <a:r>
              <a:rPr lang="en-US" sz="1000" b="1" i="1"/>
              <a:t>Annual Operating  </a:t>
            </a:r>
          </a:p>
          <a:p>
            <a:pPr algn="ctr"/>
            <a:r>
              <a:rPr lang="en-US" sz="1000" b="1" i="1"/>
              <a:t>Plan</a:t>
            </a:r>
          </a:p>
        </p:txBody>
      </p:sp>
      <p:sp>
        <p:nvSpPr>
          <p:cNvPr id="281624" name="AutoShape 24"/>
          <p:cNvSpPr>
            <a:spLocks noChangeArrowheads="1"/>
          </p:cNvSpPr>
          <p:nvPr/>
        </p:nvSpPr>
        <p:spPr bwMode="auto">
          <a:xfrm>
            <a:off x="5638800" y="4724400"/>
            <a:ext cx="1025525" cy="609600"/>
          </a:xfrm>
          <a:prstGeom prst="roundRect">
            <a:avLst>
              <a:gd name="adj" fmla="val 16667"/>
            </a:avLst>
          </a:prstGeom>
          <a:gradFill rotWithShape="0">
            <a:gsLst>
              <a:gs pos="0">
                <a:srgbClr val="FFBC71"/>
              </a:gs>
              <a:gs pos="100000">
                <a:srgbClr val="E5AFFF"/>
              </a:gs>
            </a:gsLst>
            <a:lin ang="5400000" scaled="1"/>
          </a:gradFill>
          <a:ln w="12700" algn="ctr">
            <a:solidFill>
              <a:schemeClr val="tx1"/>
            </a:solidFill>
            <a:round/>
            <a:headEnd/>
            <a:tailEnd/>
          </a:ln>
          <a:effectLst/>
        </p:spPr>
        <p:txBody>
          <a:bodyPr wrap="none" anchor="ctr"/>
          <a:lstStyle/>
          <a:p>
            <a:pPr algn="ctr"/>
            <a:r>
              <a:rPr lang="en-US" sz="1200"/>
              <a:t>Detail</a:t>
            </a:r>
          </a:p>
          <a:p>
            <a:pPr algn="ctr"/>
            <a:r>
              <a:rPr lang="en-US" sz="1200"/>
              <a:t>Observing</a:t>
            </a:r>
          </a:p>
          <a:p>
            <a:pPr algn="ctr"/>
            <a:r>
              <a:rPr lang="en-US" sz="1200"/>
              <a:t>Plan</a:t>
            </a:r>
          </a:p>
        </p:txBody>
      </p:sp>
      <p:grpSp>
        <p:nvGrpSpPr>
          <p:cNvPr id="2" name="Group 25"/>
          <p:cNvGrpSpPr>
            <a:grpSpLocks/>
          </p:cNvGrpSpPr>
          <p:nvPr/>
        </p:nvGrpSpPr>
        <p:grpSpPr bwMode="auto">
          <a:xfrm>
            <a:off x="7543800" y="1081088"/>
            <a:ext cx="1219200" cy="1433512"/>
            <a:chOff x="4896" y="528"/>
            <a:chExt cx="720" cy="711"/>
          </a:xfrm>
        </p:grpSpPr>
        <p:sp>
          <p:nvSpPr>
            <p:cNvPr id="281626" name="Rectangle 26"/>
            <p:cNvSpPr>
              <a:spLocks noChangeArrowheads="1"/>
            </p:cNvSpPr>
            <p:nvPr/>
          </p:nvSpPr>
          <p:spPr bwMode="auto">
            <a:xfrm>
              <a:off x="4896" y="528"/>
              <a:ext cx="720" cy="162"/>
            </a:xfrm>
            <a:prstGeom prst="rect">
              <a:avLst/>
            </a:prstGeom>
            <a:solidFill>
              <a:srgbClr val="FFBC71"/>
            </a:solidFill>
            <a:ln w="12700">
              <a:solidFill>
                <a:schemeClr val="tx1"/>
              </a:solidFill>
              <a:miter lim="800000"/>
              <a:headEnd type="none" w="sm" len="sm"/>
              <a:tailEnd type="none" w="sm" len="sm"/>
            </a:ln>
            <a:effectLst/>
          </p:spPr>
          <p:txBody>
            <a:bodyPr>
              <a:spAutoFit/>
            </a:bodyPr>
            <a:lstStyle/>
            <a:p>
              <a:r>
                <a:rPr lang="en-US" sz="1000"/>
                <a:t>Investigator</a:t>
              </a:r>
              <a:endParaRPr lang="en-US" sz="1200"/>
            </a:p>
          </p:txBody>
        </p:sp>
        <p:sp>
          <p:nvSpPr>
            <p:cNvPr id="281627" name="Rectangle 27"/>
            <p:cNvSpPr>
              <a:spLocks noChangeArrowheads="1"/>
            </p:cNvSpPr>
            <p:nvPr/>
          </p:nvSpPr>
          <p:spPr bwMode="auto">
            <a:xfrm>
              <a:off x="4896" y="740"/>
              <a:ext cx="720" cy="258"/>
            </a:xfrm>
            <a:prstGeom prst="rect">
              <a:avLst/>
            </a:prstGeom>
            <a:solidFill>
              <a:srgbClr val="E5AFFF"/>
            </a:solidFill>
            <a:ln w="12700">
              <a:solidFill>
                <a:schemeClr val="tx1"/>
              </a:solidFill>
              <a:miter lim="800000"/>
              <a:headEnd type="none" w="sm" len="sm"/>
              <a:tailEnd type="none" w="sm" len="sm"/>
            </a:ln>
            <a:effectLst/>
          </p:spPr>
          <p:txBody>
            <a:bodyPr>
              <a:spAutoFit/>
            </a:bodyPr>
            <a:lstStyle/>
            <a:p>
              <a:r>
                <a:rPr lang="en-US" sz="1000"/>
                <a:t>SOFIA Science Center Staff</a:t>
              </a:r>
            </a:p>
          </p:txBody>
        </p:sp>
        <p:sp>
          <p:nvSpPr>
            <p:cNvPr id="281628" name="Rectangle 28"/>
            <p:cNvSpPr>
              <a:spLocks noChangeArrowheads="1"/>
            </p:cNvSpPr>
            <p:nvPr/>
          </p:nvSpPr>
          <p:spPr bwMode="auto">
            <a:xfrm>
              <a:off x="4896" y="1058"/>
              <a:ext cx="720" cy="181"/>
            </a:xfrm>
            <a:prstGeom prst="rect">
              <a:avLst/>
            </a:prstGeom>
            <a:solidFill>
              <a:srgbClr val="82C7FF"/>
            </a:solidFill>
            <a:ln w="12700">
              <a:solidFill>
                <a:schemeClr val="tx1"/>
              </a:solidFill>
              <a:miter lim="800000"/>
              <a:headEnd type="none" w="sm" len="sm"/>
              <a:tailEnd type="none" w="sm" len="sm"/>
            </a:ln>
            <a:effectLst/>
          </p:spPr>
          <p:txBody>
            <a:bodyPr>
              <a:spAutoFit/>
            </a:bodyPr>
            <a:lstStyle/>
            <a:p>
              <a:r>
                <a:rPr lang="en-US" sz="1000"/>
                <a:t>Airborne System</a:t>
              </a:r>
              <a:r>
                <a:rPr lang="en-US" sz="1200"/>
                <a:t> </a:t>
              </a:r>
            </a:p>
          </p:txBody>
        </p:sp>
      </p:grpSp>
      <p:sp>
        <p:nvSpPr>
          <p:cNvPr id="281629" name="Text Box 29"/>
          <p:cNvSpPr txBox="1">
            <a:spLocks noChangeArrowheads="1"/>
          </p:cNvSpPr>
          <p:nvPr/>
        </p:nvSpPr>
        <p:spPr bwMode="auto">
          <a:xfrm>
            <a:off x="4189413" y="2744788"/>
            <a:ext cx="628650" cy="396875"/>
          </a:xfrm>
          <a:prstGeom prst="rect">
            <a:avLst/>
          </a:prstGeom>
          <a:noFill/>
          <a:ln w="12700">
            <a:noFill/>
            <a:miter lim="800000"/>
            <a:headEnd type="none" w="sm" len="sm"/>
            <a:tailEnd type="none" w="sm" len="sm"/>
          </a:ln>
          <a:effectLst/>
        </p:spPr>
        <p:txBody>
          <a:bodyPr wrap="none">
            <a:spAutoFit/>
          </a:bodyPr>
          <a:lstStyle/>
          <a:p>
            <a:pPr algn="ctr"/>
            <a:r>
              <a:rPr lang="en-US" sz="1000" b="1" i="1"/>
              <a:t>Mission</a:t>
            </a:r>
          </a:p>
          <a:p>
            <a:pPr algn="ctr"/>
            <a:r>
              <a:rPr lang="en-US" sz="1000" b="1" i="1"/>
              <a:t>Datasets</a:t>
            </a:r>
            <a:endParaRPr lang="en-US" sz="1000"/>
          </a:p>
        </p:txBody>
      </p:sp>
      <p:pic>
        <p:nvPicPr>
          <p:cNvPr id="281631" name="Picture 31" descr="ED07-0237-15"/>
          <p:cNvPicPr>
            <a:picLocks noChangeAspect="1" noChangeArrowheads="1"/>
          </p:cNvPicPr>
          <p:nvPr/>
        </p:nvPicPr>
        <p:blipFill>
          <a:blip r:embed="rId3" cstate="print"/>
          <a:srcRect b="19463"/>
          <a:stretch>
            <a:fillRect/>
          </a:stretch>
        </p:blipFill>
        <p:spPr bwMode="auto">
          <a:xfrm>
            <a:off x="3810000" y="3152775"/>
            <a:ext cx="1828800" cy="1428750"/>
          </a:xfrm>
          <a:prstGeom prst="rect">
            <a:avLst/>
          </a:prstGeom>
          <a:noFill/>
        </p:spPr>
      </p:pic>
      <p:sp>
        <p:nvSpPr>
          <p:cNvPr id="281632" name="Text Box 32"/>
          <p:cNvSpPr txBox="1">
            <a:spLocks noChangeArrowheads="1"/>
          </p:cNvSpPr>
          <p:nvPr/>
        </p:nvSpPr>
        <p:spPr bwMode="auto">
          <a:xfrm>
            <a:off x="4648200" y="4319588"/>
            <a:ext cx="938213" cy="274637"/>
          </a:xfrm>
          <a:prstGeom prst="rect">
            <a:avLst/>
          </a:prstGeom>
          <a:noFill/>
          <a:ln w="12700">
            <a:noFill/>
            <a:miter lim="800000"/>
            <a:headEnd type="none" w="sm" len="sm"/>
            <a:tailEnd type="none" w="sm" len="sm"/>
          </a:ln>
          <a:effectLst/>
        </p:spPr>
        <p:txBody>
          <a:bodyPr wrap="none">
            <a:spAutoFit/>
          </a:bodyPr>
          <a:lstStyle/>
          <a:p>
            <a:pPr algn="r"/>
            <a:r>
              <a:rPr lang="en-US" sz="1200">
                <a:solidFill>
                  <a:schemeClr val="bg1"/>
                </a:solidFill>
              </a:rPr>
              <a:t>Observatory</a:t>
            </a:r>
            <a:endParaRPr lang="en-US" sz="1800" b="1" i="1">
              <a:solidFill>
                <a:schemeClr val="bg1"/>
              </a:solidFill>
            </a:endParaRPr>
          </a:p>
        </p:txBody>
      </p:sp>
      <p:sp>
        <p:nvSpPr>
          <p:cNvPr id="281633" name="AutoShape 33"/>
          <p:cNvSpPr>
            <a:spLocks noChangeArrowheads="1"/>
          </p:cNvSpPr>
          <p:nvPr/>
        </p:nvSpPr>
        <p:spPr bwMode="auto">
          <a:xfrm rot="-2666277">
            <a:off x="4351338" y="1227138"/>
            <a:ext cx="747712" cy="2522537"/>
          </a:xfrm>
          <a:prstGeom prst="curvedLeftArrow">
            <a:avLst>
              <a:gd name="adj1" fmla="val 67473"/>
              <a:gd name="adj2" fmla="val 134947"/>
              <a:gd name="adj3" fmla="val 33333"/>
            </a:avLst>
          </a:prstGeom>
          <a:solidFill>
            <a:srgbClr val="A0CFFF"/>
          </a:solidFill>
          <a:ln w="9525">
            <a:solidFill>
              <a:schemeClr val="tx1"/>
            </a:solidFill>
            <a:miter lim="800000"/>
            <a:headEnd/>
            <a:tailEnd/>
          </a:ln>
        </p:spPr>
        <p:txBody>
          <a:bodyPr wrap="none" anchor="ctr"/>
          <a:lstStyle/>
          <a:p>
            <a:endParaRPr lang="en-US"/>
          </a:p>
        </p:txBody>
      </p:sp>
      <p:grpSp>
        <p:nvGrpSpPr>
          <p:cNvPr id="3" name="Group 34"/>
          <p:cNvGrpSpPr>
            <a:grpSpLocks/>
          </p:cNvGrpSpPr>
          <p:nvPr/>
        </p:nvGrpSpPr>
        <p:grpSpPr bwMode="auto">
          <a:xfrm>
            <a:off x="3165475" y="1590675"/>
            <a:ext cx="857250" cy="860425"/>
            <a:chOff x="3894" y="2491"/>
            <a:chExt cx="1413" cy="1285"/>
          </a:xfrm>
        </p:grpSpPr>
        <p:pic>
          <p:nvPicPr>
            <p:cNvPr id="281635" name="Picture 35" descr="DSCF0028"/>
            <p:cNvPicPr>
              <a:picLocks noChangeAspect="1" noChangeArrowheads="1"/>
            </p:cNvPicPr>
            <p:nvPr/>
          </p:nvPicPr>
          <p:blipFill>
            <a:blip r:embed="rId4" cstate="print"/>
            <a:srcRect t="9756" r="8063" b="7317"/>
            <a:stretch>
              <a:fillRect/>
            </a:stretch>
          </p:blipFill>
          <p:spPr bwMode="auto">
            <a:xfrm rot="5400000">
              <a:off x="4096" y="2379"/>
              <a:ext cx="1100" cy="1323"/>
            </a:xfrm>
            <a:prstGeom prst="rect">
              <a:avLst/>
            </a:prstGeom>
            <a:noFill/>
            <a:ln w="9525">
              <a:noFill/>
              <a:miter lim="800000"/>
              <a:headEnd/>
              <a:tailEnd/>
            </a:ln>
            <a:effectLst/>
          </p:spPr>
        </p:pic>
        <p:sp>
          <p:nvSpPr>
            <p:cNvPr id="281636" name="Text Box 36"/>
            <p:cNvSpPr txBox="1">
              <a:spLocks noChangeArrowheads="1"/>
            </p:cNvSpPr>
            <p:nvPr/>
          </p:nvSpPr>
          <p:spPr bwMode="auto">
            <a:xfrm>
              <a:off x="3894" y="3456"/>
              <a:ext cx="304" cy="320"/>
            </a:xfrm>
            <a:prstGeom prst="rect">
              <a:avLst/>
            </a:prstGeom>
            <a:noFill/>
            <a:ln w="9525">
              <a:noFill/>
              <a:miter lim="800000"/>
              <a:headEnd/>
              <a:tailEnd/>
            </a:ln>
          </p:spPr>
          <p:txBody>
            <a:bodyPr wrap="none">
              <a:spAutoFit/>
            </a:bodyPr>
            <a:lstStyle/>
            <a:p>
              <a:endParaRPr lang="en-US" sz="800"/>
            </a:p>
          </p:txBody>
        </p:sp>
      </p:grpSp>
      <p:sp>
        <p:nvSpPr>
          <p:cNvPr id="281637" name="Text Box 37"/>
          <p:cNvSpPr txBox="1">
            <a:spLocks noChangeArrowheads="1"/>
          </p:cNvSpPr>
          <p:nvPr/>
        </p:nvSpPr>
        <p:spPr bwMode="auto">
          <a:xfrm rot="-76845">
            <a:off x="4100513" y="1693863"/>
            <a:ext cx="1233487" cy="396875"/>
          </a:xfrm>
          <a:prstGeom prst="rect">
            <a:avLst/>
          </a:prstGeom>
          <a:noFill/>
          <a:ln w="12700">
            <a:noFill/>
            <a:miter lim="800000"/>
            <a:headEnd type="none" w="sm" len="sm"/>
            <a:tailEnd type="none" w="sm" len="sm"/>
          </a:ln>
          <a:effectLst/>
        </p:spPr>
        <p:txBody>
          <a:bodyPr wrap="none">
            <a:spAutoFit/>
          </a:bodyPr>
          <a:lstStyle/>
          <a:p>
            <a:pPr algn="ctr"/>
            <a:r>
              <a:rPr lang="en-US" sz="1000" b="1" i="1"/>
              <a:t>Science Instrument </a:t>
            </a:r>
          </a:p>
          <a:p>
            <a:pPr algn="ctr"/>
            <a:r>
              <a:rPr lang="en-US" sz="1000" b="1" i="1"/>
              <a:t>Integration</a:t>
            </a:r>
          </a:p>
        </p:txBody>
      </p:sp>
      <p:sp>
        <p:nvSpPr>
          <p:cNvPr id="281638" name="AutoShape 38"/>
          <p:cNvSpPr>
            <a:spLocks noChangeArrowheads="1"/>
          </p:cNvSpPr>
          <p:nvPr/>
        </p:nvSpPr>
        <p:spPr bwMode="auto">
          <a:xfrm>
            <a:off x="4556125" y="2097088"/>
            <a:ext cx="904875" cy="611187"/>
          </a:xfrm>
          <a:prstGeom prst="can">
            <a:avLst>
              <a:gd name="adj" fmla="val 25000"/>
            </a:avLst>
          </a:prstGeom>
          <a:solidFill>
            <a:srgbClr val="DDDDDD"/>
          </a:solidFill>
          <a:ln w="12700">
            <a:solidFill>
              <a:schemeClr val="tx1"/>
            </a:solidFill>
            <a:round/>
            <a:headEnd type="none" w="sm" len="sm"/>
            <a:tailEnd type="none" w="sm" len="sm"/>
          </a:ln>
          <a:effectLst/>
        </p:spPr>
        <p:txBody>
          <a:bodyPr wrap="none" anchor="ctr"/>
          <a:lstStyle/>
          <a:p>
            <a:endParaRPr lang="en-US"/>
          </a:p>
        </p:txBody>
      </p:sp>
      <p:sp>
        <p:nvSpPr>
          <p:cNvPr id="281639" name="Text Box 39"/>
          <p:cNvSpPr txBox="1">
            <a:spLocks noChangeArrowheads="1"/>
          </p:cNvSpPr>
          <p:nvPr/>
        </p:nvSpPr>
        <p:spPr bwMode="auto">
          <a:xfrm>
            <a:off x="4389438" y="2271713"/>
            <a:ext cx="1265237" cy="396875"/>
          </a:xfrm>
          <a:prstGeom prst="rect">
            <a:avLst/>
          </a:prstGeom>
          <a:noFill/>
          <a:ln w="12700">
            <a:noFill/>
            <a:miter lim="800000"/>
            <a:headEnd type="none" w="sm" len="sm"/>
            <a:tailEnd type="none" w="sm" len="sm"/>
          </a:ln>
          <a:effectLst/>
        </p:spPr>
        <p:txBody>
          <a:bodyPr wrap="none">
            <a:spAutoFit/>
          </a:bodyPr>
          <a:lstStyle/>
          <a:p>
            <a:pPr algn="ctr"/>
            <a:r>
              <a:rPr lang="en-US" sz="1000" b="1"/>
              <a:t>Science Integration </a:t>
            </a:r>
          </a:p>
          <a:p>
            <a:pPr algn="ctr"/>
            <a:r>
              <a:rPr lang="en-US" sz="1000" b="1"/>
              <a:t>Lab</a:t>
            </a:r>
            <a:endParaRPr lang="en-US" sz="1000"/>
          </a:p>
        </p:txBody>
      </p:sp>
      <p:sp>
        <p:nvSpPr>
          <p:cNvPr id="281640" name="AutoShape 40"/>
          <p:cNvSpPr>
            <a:spLocks noChangeArrowheads="1"/>
          </p:cNvSpPr>
          <p:nvPr/>
        </p:nvSpPr>
        <p:spPr bwMode="auto">
          <a:xfrm>
            <a:off x="5641975" y="3270250"/>
            <a:ext cx="1524000" cy="708025"/>
          </a:xfrm>
          <a:prstGeom prst="leftRightArrow">
            <a:avLst>
              <a:gd name="adj1" fmla="val 50000"/>
              <a:gd name="adj2" fmla="val 43049"/>
            </a:avLst>
          </a:prstGeom>
          <a:solidFill>
            <a:srgbClr val="A0CFFF"/>
          </a:solidFill>
          <a:ln w="9525">
            <a:solidFill>
              <a:schemeClr val="tx1"/>
            </a:solidFill>
            <a:miter lim="800000"/>
            <a:headEnd/>
            <a:tailEnd/>
          </a:ln>
        </p:spPr>
        <p:txBody>
          <a:bodyPr wrap="none" anchor="ctr"/>
          <a:lstStyle/>
          <a:p>
            <a:endParaRPr lang="en-US"/>
          </a:p>
        </p:txBody>
      </p:sp>
      <p:sp>
        <p:nvSpPr>
          <p:cNvPr id="281641" name="Text Box 41"/>
          <p:cNvSpPr txBox="1">
            <a:spLocks noChangeArrowheads="1"/>
          </p:cNvSpPr>
          <p:nvPr/>
        </p:nvSpPr>
        <p:spPr bwMode="auto">
          <a:xfrm>
            <a:off x="5722938" y="3427413"/>
            <a:ext cx="1271587" cy="396875"/>
          </a:xfrm>
          <a:prstGeom prst="rect">
            <a:avLst/>
          </a:prstGeom>
          <a:noFill/>
          <a:ln w="12700">
            <a:noFill/>
            <a:miter lim="800000"/>
            <a:headEnd type="none" w="sm" len="sm"/>
            <a:tailEnd type="none" w="sm" len="sm"/>
          </a:ln>
          <a:effectLst/>
        </p:spPr>
        <p:txBody>
          <a:bodyPr>
            <a:spAutoFit/>
          </a:bodyPr>
          <a:lstStyle/>
          <a:p>
            <a:pPr algn="ctr"/>
            <a:r>
              <a:rPr lang="en-US" sz="1000" b="1" i="1"/>
              <a:t>Joint Observatory</a:t>
            </a:r>
          </a:p>
          <a:p>
            <a:pPr algn="ctr"/>
            <a:r>
              <a:rPr lang="en-US" sz="1000" b="1" i="1"/>
              <a:t>Operations</a:t>
            </a:r>
          </a:p>
        </p:txBody>
      </p:sp>
      <p:sp>
        <p:nvSpPr>
          <p:cNvPr id="281642" name="AutoShape 42"/>
          <p:cNvSpPr>
            <a:spLocks noChangeArrowheads="1"/>
          </p:cNvSpPr>
          <p:nvPr/>
        </p:nvSpPr>
        <p:spPr bwMode="auto">
          <a:xfrm>
            <a:off x="3227388" y="4295775"/>
            <a:ext cx="1011237" cy="609600"/>
          </a:xfrm>
          <a:prstGeom prst="roundRect">
            <a:avLst>
              <a:gd name="adj" fmla="val 16667"/>
            </a:avLst>
          </a:prstGeom>
          <a:gradFill rotWithShape="0">
            <a:gsLst>
              <a:gs pos="0">
                <a:srgbClr val="E5AFFF"/>
              </a:gs>
              <a:gs pos="100000">
                <a:srgbClr val="82C7FF"/>
              </a:gs>
            </a:gsLst>
            <a:lin ang="5400000" scaled="1"/>
          </a:gradFill>
          <a:ln w="12700" algn="ctr">
            <a:solidFill>
              <a:schemeClr val="tx1"/>
            </a:solidFill>
            <a:round/>
            <a:headEnd/>
            <a:tailEnd/>
          </a:ln>
          <a:effectLst/>
        </p:spPr>
        <p:txBody>
          <a:bodyPr wrap="none" anchor="ctr"/>
          <a:lstStyle/>
          <a:p>
            <a:pPr algn="ctr"/>
            <a:r>
              <a:rPr lang="en-US" sz="1200"/>
              <a:t>Observatory</a:t>
            </a:r>
          </a:p>
          <a:p>
            <a:pPr algn="ctr"/>
            <a:r>
              <a:rPr lang="en-US" sz="1200"/>
              <a:t>Maintenance</a:t>
            </a:r>
          </a:p>
          <a:p>
            <a:pPr algn="ctr"/>
            <a:r>
              <a:rPr lang="en-US" sz="1200"/>
              <a:t>&amp; Operations</a:t>
            </a:r>
            <a:endParaRPr lang="en-US" sz="1600"/>
          </a:p>
        </p:txBody>
      </p:sp>
      <p:sp>
        <p:nvSpPr>
          <p:cNvPr id="281643" name="AutoShape 43"/>
          <p:cNvSpPr>
            <a:spLocks noChangeArrowheads="1"/>
          </p:cNvSpPr>
          <p:nvPr/>
        </p:nvSpPr>
        <p:spPr bwMode="auto">
          <a:xfrm>
            <a:off x="1457325" y="4495800"/>
            <a:ext cx="1025525" cy="504825"/>
          </a:xfrm>
          <a:prstGeom prst="roundRect">
            <a:avLst>
              <a:gd name="adj" fmla="val 16667"/>
            </a:avLst>
          </a:prstGeom>
          <a:gradFill rotWithShape="0">
            <a:gsLst>
              <a:gs pos="0">
                <a:srgbClr val="FFBC71"/>
              </a:gs>
              <a:gs pos="100000">
                <a:srgbClr val="E5AFFF"/>
              </a:gs>
            </a:gsLst>
            <a:lin ang="5400000" scaled="1"/>
          </a:gradFill>
          <a:ln w="12700" algn="ctr">
            <a:solidFill>
              <a:schemeClr val="tx1"/>
            </a:solidFill>
            <a:round/>
            <a:headEnd/>
            <a:tailEnd/>
          </a:ln>
          <a:effectLst/>
        </p:spPr>
        <p:txBody>
          <a:bodyPr wrap="none" anchor="ctr"/>
          <a:lstStyle/>
          <a:p>
            <a:pPr algn="ctr"/>
            <a:r>
              <a:rPr lang="en-US" sz="1200"/>
              <a:t>Proposal</a:t>
            </a:r>
          </a:p>
          <a:p>
            <a:pPr algn="ctr"/>
            <a:r>
              <a:rPr lang="en-US" sz="1200"/>
              <a:t>Process</a:t>
            </a:r>
          </a:p>
        </p:txBody>
      </p:sp>
      <p:sp>
        <p:nvSpPr>
          <p:cNvPr id="281644" name="AutoShape 44"/>
          <p:cNvSpPr>
            <a:spLocks noChangeArrowheads="1"/>
          </p:cNvSpPr>
          <p:nvPr/>
        </p:nvSpPr>
        <p:spPr bwMode="auto">
          <a:xfrm>
            <a:off x="1720850" y="3638550"/>
            <a:ext cx="831850" cy="428625"/>
          </a:xfrm>
          <a:prstGeom prst="roundRect">
            <a:avLst>
              <a:gd name="adj" fmla="val 16667"/>
            </a:avLst>
          </a:prstGeom>
          <a:solidFill>
            <a:srgbClr val="E5AFFF"/>
          </a:solidFill>
          <a:ln w="12700" algn="ctr">
            <a:solidFill>
              <a:schemeClr val="tx1"/>
            </a:solidFill>
            <a:round/>
            <a:headEnd/>
            <a:tailEnd/>
          </a:ln>
          <a:effectLst/>
        </p:spPr>
        <p:txBody>
          <a:bodyPr wrap="none" anchor="ctr"/>
          <a:lstStyle/>
          <a:p>
            <a:pPr algn="ctr"/>
            <a:r>
              <a:rPr lang="en-US" sz="1000"/>
              <a:t>Analysis &amp; </a:t>
            </a:r>
          </a:p>
          <a:p>
            <a:pPr algn="ctr"/>
            <a:r>
              <a:rPr lang="en-US" sz="1000"/>
              <a:t>Prop Support</a:t>
            </a:r>
          </a:p>
        </p:txBody>
      </p:sp>
      <p:sp>
        <p:nvSpPr>
          <p:cNvPr id="281645" name="AutoShape 45"/>
          <p:cNvSpPr>
            <a:spLocks noChangeArrowheads="1"/>
          </p:cNvSpPr>
          <p:nvPr/>
        </p:nvSpPr>
        <p:spPr bwMode="auto">
          <a:xfrm rot="12667672" flipV="1">
            <a:off x="6218238" y="5216525"/>
            <a:ext cx="620712" cy="292100"/>
          </a:xfrm>
          <a:prstGeom prst="triangle">
            <a:avLst>
              <a:gd name="adj" fmla="val 50000"/>
            </a:avLst>
          </a:prstGeom>
          <a:solidFill>
            <a:srgbClr val="64D29F"/>
          </a:solidFill>
          <a:ln w="12700" algn="ctr">
            <a:noFill/>
            <a:miter lim="800000"/>
            <a:headEnd/>
            <a:tailEnd/>
          </a:ln>
          <a:effectLst/>
        </p:spPr>
        <p:txBody>
          <a:bodyPr wrap="none" anchor="ctr"/>
          <a:lstStyle/>
          <a:p>
            <a:endParaRPr lang="en-US"/>
          </a:p>
        </p:txBody>
      </p:sp>
      <p:sp>
        <p:nvSpPr>
          <p:cNvPr id="281646" name="AutoShape 46"/>
          <p:cNvSpPr>
            <a:spLocks noChangeArrowheads="1"/>
          </p:cNvSpPr>
          <p:nvPr/>
        </p:nvSpPr>
        <p:spPr bwMode="auto">
          <a:xfrm rot="19892340" flipV="1">
            <a:off x="1576388" y="4346575"/>
            <a:ext cx="622300" cy="292100"/>
          </a:xfrm>
          <a:prstGeom prst="triangle">
            <a:avLst>
              <a:gd name="adj" fmla="val 50000"/>
            </a:avLst>
          </a:prstGeom>
          <a:solidFill>
            <a:srgbClr val="64D29F"/>
          </a:solidFill>
          <a:ln w="12700" algn="ctr">
            <a:noFill/>
            <a:miter lim="800000"/>
            <a:headEnd/>
            <a:tailEnd/>
          </a:ln>
          <a:effectLst/>
        </p:spPr>
        <p:txBody>
          <a:bodyPr wrap="none" anchor="ctr"/>
          <a:lstStyle/>
          <a:p>
            <a:endParaRPr lang="en-US"/>
          </a:p>
        </p:txBody>
      </p:sp>
      <p:sp>
        <p:nvSpPr>
          <p:cNvPr id="281647" name="Rectangle 47"/>
          <p:cNvSpPr>
            <a:spLocks noGrp="1" noChangeArrowheads="1"/>
          </p:cNvSpPr>
          <p:nvPr>
            <p:ph type="title"/>
          </p:nvPr>
        </p:nvSpPr>
        <p:spPr>
          <a:xfrm>
            <a:off x="1143000" y="304800"/>
            <a:ext cx="7391400" cy="685800"/>
          </a:xfrm>
        </p:spPr>
        <p:txBody>
          <a:bodyPr/>
          <a:lstStyle/>
          <a:p>
            <a:r>
              <a:rPr lang="en-US" sz="2800" b="0" dirty="0" smtClean="0">
                <a:solidFill>
                  <a:schemeClr val="bg1"/>
                </a:solidFill>
                <a:latin typeface="Times New Roman" pitchFamily="18" charset="0"/>
                <a:ea typeface="ＭＳ Ｐゴシック" charset="-128"/>
                <a:cs typeface="Times New Roman" pitchFamily="18" charset="0"/>
              </a:rPr>
              <a:t>Data Cycle System Tools for Annual Lifecycle</a:t>
            </a:r>
          </a:p>
        </p:txBody>
      </p:sp>
      <p:sp>
        <p:nvSpPr>
          <p:cNvPr id="281648" name="AutoShape 48"/>
          <p:cNvSpPr>
            <a:spLocks noChangeArrowheads="1"/>
          </p:cNvSpPr>
          <p:nvPr/>
        </p:nvSpPr>
        <p:spPr bwMode="auto">
          <a:xfrm>
            <a:off x="2498725" y="2597150"/>
            <a:ext cx="1095375" cy="588963"/>
          </a:xfrm>
          <a:prstGeom prst="roundRect">
            <a:avLst>
              <a:gd name="adj" fmla="val 16667"/>
            </a:avLst>
          </a:prstGeom>
          <a:solidFill>
            <a:srgbClr val="ED90FF"/>
          </a:solidFill>
          <a:ln w="12700" algn="ctr">
            <a:solidFill>
              <a:schemeClr val="tx1">
                <a:alpha val="35001"/>
              </a:schemeClr>
            </a:solidFill>
            <a:round/>
            <a:headEnd/>
            <a:tailEnd/>
          </a:ln>
          <a:effectLst/>
        </p:spPr>
        <p:txBody>
          <a:bodyPr wrap="none" anchor="ctr"/>
          <a:lstStyle/>
          <a:p>
            <a:pPr algn="ctr"/>
            <a:r>
              <a:rPr lang="en-US" sz="1200"/>
              <a:t>New Science</a:t>
            </a:r>
          </a:p>
          <a:p>
            <a:pPr algn="ctr"/>
            <a:r>
              <a:rPr lang="en-US" sz="1200"/>
              <a:t>Instruments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ChangeArrowheads="1"/>
          </p:cNvSpPr>
          <p:nvPr/>
        </p:nvSpPr>
        <p:spPr bwMode="auto">
          <a:xfrm>
            <a:off x="5429250" y="1784350"/>
            <a:ext cx="2981325" cy="3962400"/>
          </a:xfrm>
          <a:prstGeom prst="rect">
            <a:avLst/>
          </a:prstGeom>
          <a:solidFill>
            <a:srgbClr val="FF0000">
              <a:alpha val="50195"/>
            </a:srgbClr>
          </a:solidFill>
          <a:ln w="9525">
            <a:noFill/>
            <a:miter lim="800000"/>
            <a:headEnd/>
            <a:tailEnd/>
          </a:ln>
        </p:spPr>
        <p:txBody>
          <a:bodyPr wrap="none" anchor="ctr"/>
          <a:lstStyle/>
          <a:p>
            <a:endParaRPr lang="en-US"/>
          </a:p>
        </p:txBody>
      </p:sp>
      <p:sp>
        <p:nvSpPr>
          <p:cNvPr id="49155" name="Text Box 3"/>
          <p:cNvSpPr txBox="1">
            <a:spLocks noChangeArrowheads="1"/>
          </p:cNvSpPr>
          <p:nvPr/>
        </p:nvSpPr>
        <p:spPr bwMode="auto">
          <a:xfrm>
            <a:off x="6248400" y="6019800"/>
            <a:ext cx="2222500" cy="338554"/>
          </a:xfrm>
          <a:prstGeom prst="rect">
            <a:avLst/>
          </a:prstGeom>
          <a:noFill/>
          <a:ln w="9525">
            <a:noFill/>
            <a:miter lim="800000"/>
            <a:headEnd/>
            <a:tailEnd/>
          </a:ln>
        </p:spPr>
        <p:txBody>
          <a:bodyPr>
            <a:spAutoFit/>
          </a:bodyPr>
          <a:lstStyle/>
          <a:p>
            <a:pPr algn="l" eaLnBrk="0" hangingPunct="0">
              <a:spcBef>
                <a:spcPct val="50000"/>
              </a:spcBef>
            </a:pPr>
            <a:r>
              <a:rPr lang="en-US" sz="1600" b="1" i="1" dirty="0">
                <a:solidFill>
                  <a:schemeClr val="tx1"/>
                </a:solidFill>
                <a:latin typeface="Times New Roman" charset="0"/>
              </a:rPr>
              <a:t>Primary Mirror</a:t>
            </a:r>
          </a:p>
        </p:txBody>
      </p:sp>
      <p:sp>
        <p:nvSpPr>
          <p:cNvPr id="687108" name="Freeform 4"/>
          <p:cNvSpPr>
            <a:spLocks/>
          </p:cNvSpPr>
          <p:nvPr/>
        </p:nvSpPr>
        <p:spPr bwMode="auto">
          <a:xfrm>
            <a:off x="5405438" y="2590800"/>
            <a:ext cx="2990850" cy="3124200"/>
          </a:xfrm>
          <a:custGeom>
            <a:avLst/>
            <a:gdLst>
              <a:gd name="T0" fmla="*/ 2147483647 w 1884"/>
              <a:gd name="T1" fmla="*/ 0 h 1968"/>
              <a:gd name="T2" fmla="*/ 2147483647 w 1884"/>
              <a:gd name="T3" fmla="*/ 0 h 1968"/>
              <a:gd name="T4" fmla="*/ 2147483647 w 1884"/>
              <a:gd name="T5" fmla="*/ 2147483647 h 1968"/>
              <a:gd name="T6" fmla="*/ 2147483647 w 1884"/>
              <a:gd name="T7" fmla="*/ 2147483647 h 1968"/>
              <a:gd name="T8" fmla="*/ 2147483647 w 1884"/>
              <a:gd name="T9" fmla="*/ 2147483647 h 1968"/>
              <a:gd name="T10" fmla="*/ 2147483647 w 1884"/>
              <a:gd name="T11" fmla="*/ 2147483647 h 1968"/>
              <a:gd name="T12" fmla="*/ 2147483647 w 1884"/>
              <a:gd name="T13" fmla="*/ 2147483647 h 1968"/>
              <a:gd name="T14" fmla="*/ 2147483647 w 1884"/>
              <a:gd name="T15" fmla="*/ 2147483647 h 1968"/>
              <a:gd name="T16" fmla="*/ 2147483647 w 1884"/>
              <a:gd name="T17" fmla="*/ 2147483647 h 1968"/>
              <a:gd name="T18" fmla="*/ 0 w 1884"/>
              <a:gd name="T19" fmla="*/ 2147483647 h 1968"/>
              <a:gd name="T20" fmla="*/ 2147483647 w 1884"/>
              <a:gd name="T21" fmla="*/ 0 h 19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84"/>
              <a:gd name="T34" fmla="*/ 0 h 1968"/>
              <a:gd name="T35" fmla="*/ 1884 w 1884"/>
              <a:gd name="T36" fmla="*/ 1968 h 19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84" h="1968">
                <a:moveTo>
                  <a:pt x="828" y="0"/>
                </a:moveTo>
                <a:lnTo>
                  <a:pt x="1062" y="0"/>
                </a:lnTo>
                <a:lnTo>
                  <a:pt x="1884" y="1872"/>
                </a:lnTo>
                <a:lnTo>
                  <a:pt x="1482" y="1950"/>
                </a:lnTo>
                <a:lnTo>
                  <a:pt x="1278" y="1962"/>
                </a:lnTo>
                <a:lnTo>
                  <a:pt x="1086" y="1968"/>
                </a:lnTo>
                <a:lnTo>
                  <a:pt x="726" y="1968"/>
                </a:lnTo>
                <a:lnTo>
                  <a:pt x="420" y="1938"/>
                </a:lnTo>
                <a:lnTo>
                  <a:pt x="150" y="1902"/>
                </a:lnTo>
                <a:lnTo>
                  <a:pt x="0" y="1866"/>
                </a:lnTo>
                <a:lnTo>
                  <a:pt x="828" y="0"/>
                </a:lnTo>
                <a:close/>
              </a:path>
            </a:pathLst>
          </a:custGeom>
          <a:solidFill>
            <a:srgbClr val="FF6482"/>
          </a:solidFill>
          <a:ln w="9525">
            <a:noFill/>
            <a:round/>
            <a:headEnd/>
            <a:tailEnd/>
          </a:ln>
        </p:spPr>
        <p:txBody>
          <a:bodyPr wrap="none" anchor="ctr"/>
          <a:lstStyle/>
          <a:p>
            <a:endParaRPr lang="en-US"/>
          </a:p>
        </p:txBody>
      </p:sp>
      <p:sp>
        <p:nvSpPr>
          <p:cNvPr id="49157" name="Line 5"/>
          <p:cNvSpPr>
            <a:spLocks noChangeShapeType="1"/>
          </p:cNvSpPr>
          <p:nvPr/>
        </p:nvSpPr>
        <p:spPr bwMode="auto">
          <a:xfrm flipH="1" flipV="1">
            <a:off x="6027738" y="5689600"/>
            <a:ext cx="284162" cy="284163"/>
          </a:xfrm>
          <a:prstGeom prst="line">
            <a:avLst/>
          </a:prstGeom>
          <a:noFill/>
          <a:ln w="0" cap="sq">
            <a:solidFill>
              <a:srgbClr val="0000FF"/>
            </a:solidFill>
            <a:miter lim="800000"/>
            <a:headEnd/>
            <a:tailEnd/>
          </a:ln>
        </p:spPr>
        <p:txBody>
          <a:bodyPr/>
          <a:lstStyle/>
          <a:p>
            <a:endParaRPr lang="en-US"/>
          </a:p>
        </p:txBody>
      </p:sp>
      <p:sp>
        <p:nvSpPr>
          <p:cNvPr id="49158" name="Line 6"/>
          <p:cNvSpPr>
            <a:spLocks noChangeShapeType="1"/>
          </p:cNvSpPr>
          <p:nvPr/>
        </p:nvSpPr>
        <p:spPr bwMode="auto">
          <a:xfrm flipH="1" flipV="1">
            <a:off x="6022975" y="5688013"/>
            <a:ext cx="285750" cy="285750"/>
          </a:xfrm>
          <a:prstGeom prst="line">
            <a:avLst/>
          </a:prstGeom>
          <a:noFill/>
          <a:ln w="0" cap="sq">
            <a:solidFill>
              <a:srgbClr val="0000FF"/>
            </a:solidFill>
            <a:miter lim="800000"/>
            <a:headEnd/>
            <a:tailEnd/>
          </a:ln>
        </p:spPr>
        <p:txBody>
          <a:bodyPr/>
          <a:lstStyle/>
          <a:p>
            <a:endParaRPr lang="en-US"/>
          </a:p>
        </p:txBody>
      </p:sp>
      <p:sp>
        <p:nvSpPr>
          <p:cNvPr id="49159" name="Line 7"/>
          <p:cNvSpPr>
            <a:spLocks noChangeShapeType="1"/>
          </p:cNvSpPr>
          <p:nvPr/>
        </p:nvSpPr>
        <p:spPr bwMode="auto">
          <a:xfrm flipH="1" flipV="1">
            <a:off x="6018213" y="5688013"/>
            <a:ext cx="285750" cy="285750"/>
          </a:xfrm>
          <a:prstGeom prst="line">
            <a:avLst/>
          </a:prstGeom>
          <a:noFill/>
          <a:ln w="0" cap="sq">
            <a:solidFill>
              <a:srgbClr val="0000FF"/>
            </a:solidFill>
            <a:miter lim="800000"/>
            <a:headEnd/>
            <a:tailEnd/>
          </a:ln>
        </p:spPr>
        <p:txBody>
          <a:bodyPr/>
          <a:lstStyle/>
          <a:p>
            <a:endParaRPr lang="en-US"/>
          </a:p>
        </p:txBody>
      </p:sp>
      <p:sp>
        <p:nvSpPr>
          <p:cNvPr id="49160" name="Line 8"/>
          <p:cNvSpPr>
            <a:spLocks noChangeShapeType="1"/>
          </p:cNvSpPr>
          <p:nvPr/>
        </p:nvSpPr>
        <p:spPr bwMode="auto">
          <a:xfrm flipH="1" flipV="1">
            <a:off x="6011863" y="5686425"/>
            <a:ext cx="287337" cy="287338"/>
          </a:xfrm>
          <a:prstGeom prst="line">
            <a:avLst/>
          </a:prstGeom>
          <a:noFill/>
          <a:ln w="0" cap="sq">
            <a:solidFill>
              <a:srgbClr val="0000FF"/>
            </a:solidFill>
            <a:miter lim="800000"/>
            <a:headEnd/>
            <a:tailEnd/>
          </a:ln>
        </p:spPr>
        <p:txBody>
          <a:bodyPr/>
          <a:lstStyle/>
          <a:p>
            <a:endParaRPr lang="en-US"/>
          </a:p>
        </p:txBody>
      </p:sp>
      <p:sp>
        <p:nvSpPr>
          <p:cNvPr id="49161" name="Line 9"/>
          <p:cNvSpPr>
            <a:spLocks noChangeShapeType="1"/>
          </p:cNvSpPr>
          <p:nvPr/>
        </p:nvSpPr>
        <p:spPr bwMode="auto">
          <a:xfrm flipH="1" flipV="1">
            <a:off x="6007100" y="5686425"/>
            <a:ext cx="287338" cy="287338"/>
          </a:xfrm>
          <a:prstGeom prst="line">
            <a:avLst/>
          </a:prstGeom>
          <a:noFill/>
          <a:ln w="0" cap="sq">
            <a:solidFill>
              <a:srgbClr val="0000FF"/>
            </a:solidFill>
            <a:miter lim="800000"/>
            <a:headEnd/>
            <a:tailEnd/>
          </a:ln>
        </p:spPr>
        <p:txBody>
          <a:bodyPr/>
          <a:lstStyle/>
          <a:p>
            <a:endParaRPr lang="en-US"/>
          </a:p>
        </p:txBody>
      </p:sp>
      <p:sp>
        <p:nvSpPr>
          <p:cNvPr id="49162" name="Line 10"/>
          <p:cNvSpPr>
            <a:spLocks noChangeShapeType="1"/>
          </p:cNvSpPr>
          <p:nvPr/>
        </p:nvSpPr>
        <p:spPr bwMode="auto">
          <a:xfrm flipH="1" flipV="1">
            <a:off x="6000750" y="5686425"/>
            <a:ext cx="288925" cy="287338"/>
          </a:xfrm>
          <a:prstGeom prst="line">
            <a:avLst/>
          </a:prstGeom>
          <a:noFill/>
          <a:ln w="0" cap="sq">
            <a:solidFill>
              <a:srgbClr val="0000FF"/>
            </a:solidFill>
            <a:miter lim="800000"/>
            <a:headEnd/>
            <a:tailEnd/>
          </a:ln>
        </p:spPr>
        <p:txBody>
          <a:bodyPr/>
          <a:lstStyle/>
          <a:p>
            <a:endParaRPr lang="en-US"/>
          </a:p>
        </p:txBody>
      </p:sp>
      <p:sp>
        <p:nvSpPr>
          <p:cNvPr id="49163" name="Line 11"/>
          <p:cNvSpPr>
            <a:spLocks noChangeShapeType="1"/>
          </p:cNvSpPr>
          <p:nvPr/>
        </p:nvSpPr>
        <p:spPr bwMode="auto">
          <a:xfrm flipH="1" flipV="1">
            <a:off x="5995988" y="5684838"/>
            <a:ext cx="288925" cy="288925"/>
          </a:xfrm>
          <a:prstGeom prst="line">
            <a:avLst/>
          </a:prstGeom>
          <a:noFill/>
          <a:ln w="0" cap="sq">
            <a:solidFill>
              <a:srgbClr val="0000FF"/>
            </a:solidFill>
            <a:miter lim="800000"/>
            <a:headEnd/>
            <a:tailEnd/>
          </a:ln>
        </p:spPr>
        <p:txBody>
          <a:bodyPr/>
          <a:lstStyle/>
          <a:p>
            <a:endParaRPr lang="en-US"/>
          </a:p>
        </p:txBody>
      </p:sp>
      <p:sp>
        <p:nvSpPr>
          <p:cNvPr id="49164" name="Line 12"/>
          <p:cNvSpPr>
            <a:spLocks noChangeShapeType="1"/>
          </p:cNvSpPr>
          <p:nvPr/>
        </p:nvSpPr>
        <p:spPr bwMode="auto">
          <a:xfrm flipH="1" flipV="1">
            <a:off x="5991225" y="5684838"/>
            <a:ext cx="288925" cy="288925"/>
          </a:xfrm>
          <a:prstGeom prst="line">
            <a:avLst/>
          </a:prstGeom>
          <a:noFill/>
          <a:ln w="0" cap="sq">
            <a:solidFill>
              <a:srgbClr val="0000FF"/>
            </a:solidFill>
            <a:miter lim="800000"/>
            <a:headEnd/>
            <a:tailEnd/>
          </a:ln>
        </p:spPr>
        <p:txBody>
          <a:bodyPr/>
          <a:lstStyle/>
          <a:p>
            <a:endParaRPr lang="en-US"/>
          </a:p>
        </p:txBody>
      </p:sp>
      <p:sp>
        <p:nvSpPr>
          <p:cNvPr id="49165" name="Line 13"/>
          <p:cNvSpPr>
            <a:spLocks noChangeShapeType="1"/>
          </p:cNvSpPr>
          <p:nvPr/>
        </p:nvSpPr>
        <p:spPr bwMode="auto">
          <a:xfrm flipH="1" flipV="1">
            <a:off x="5984875" y="5683250"/>
            <a:ext cx="290513" cy="290513"/>
          </a:xfrm>
          <a:prstGeom prst="line">
            <a:avLst/>
          </a:prstGeom>
          <a:noFill/>
          <a:ln w="0" cap="sq">
            <a:solidFill>
              <a:srgbClr val="0000FF"/>
            </a:solidFill>
            <a:miter lim="800000"/>
            <a:headEnd/>
            <a:tailEnd/>
          </a:ln>
        </p:spPr>
        <p:txBody>
          <a:bodyPr/>
          <a:lstStyle/>
          <a:p>
            <a:endParaRPr lang="en-US"/>
          </a:p>
        </p:txBody>
      </p:sp>
      <p:sp>
        <p:nvSpPr>
          <p:cNvPr id="49166" name="Line 14"/>
          <p:cNvSpPr>
            <a:spLocks noChangeShapeType="1"/>
          </p:cNvSpPr>
          <p:nvPr/>
        </p:nvSpPr>
        <p:spPr bwMode="auto">
          <a:xfrm flipH="1" flipV="1">
            <a:off x="5980113" y="5683250"/>
            <a:ext cx="290512" cy="290513"/>
          </a:xfrm>
          <a:prstGeom prst="line">
            <a:avLst/>
          </a:prstGeom>
          <a:noFill/>
          <a:ln w="0" cap="sq">
            <a:solidFill>
              <a:srgbClr val="0000FF"/>
            </a:solidFill>
            <a:miter lim="800000"/>
            <a:headEnd/>
            <a:tailEnd/>
          </a:ln>
        </p:spPr>
        <p:txBody>
          <a:bodyPr/>
          <a:lstStyle/>
          <a:p>
            <a:endParaRPr lang="en-US"/>
          </a:p>
        </p:txBody>
      </p:sp>
      <p:sp>
        <p:nvSpPr>
          <p:cNvPr id="49167" name="Line 15"/>
          <p:cNvSpPr>
            <a:spLocks noChangeShapeType="1"/>
          </p:cNvSpPr>
          <p:nvPr/>
        </p:nvSpPr>
        <p:spPr bwMode="auto">
          <a:xfrm flipH="1" flipV="1">
            <a:off x="5973763" y="5681663"/>
            <a:ext cx="292100" cy="292100"/>
          </a:xfrm>
          <a:prstGeom prst="line">
            <a:avLst/>
          </a:prstGeom>
          <a:noFill/>
          <a:ln w="0" cap="sq">
            <a:solidFill>
              <a:srgbClr val="0000FF"/>
            </a:solidFill>
            <a:miter lim="800000"/>
            <a:headEnd/>
            <a:tailEnd/>
          </a:ln>
        </p:spPr>
        <p:txBody>
          <a:bodyPr/>
          <a:lstStyle/>
          <a:p>
            <a:endParaRPr lang="en-US"/>
          </a:p>
        </p:txBody>
      </p:sp>
      <p:sp>
        <p:nvSpPr>
          <p:cNvPr id="49168" name="Line 16"/>
          <p:cNvSpPr>
            <a:spLocks noChangeShapeType="1"/>
          </p:cNvSpPr>
          <p:nvPr/>
        </p:nvSpPr>
        <p:spPr bwMode="auto">
          <a:xfrm flipH="1" flipV="1">
            <a:off x="5969000" y="5681663"/>
            <a:ext cx="292100" cy="292100"/>
          </a:xfrm>
          <a:prstGeom prst="line">
            <a:avLst/>
          </a:prstGeom>
          <a:noFill/>
          <a:ln w="0" cap="sq">
            <a:solidFill>
              <a:srgbClr val="0000FF"/>
            </a:solidFill>
            <a:miter lim="800000"/>
            <a:headEnd/>
            <a:tailEnd/>
          </a:ln>
        </p:spPr>
        <p:txBody>
          <a:bodyPr/>
          <a:lstStyle/>
          <a:p>
            <a:endParaRPr lang="en-US"/>
          </a:p>
        </p:txBody>
      </p:sp>
      <p:sp>
        <p:nvSpPr>
          <p:cNvPr id="49169" name="Line 17"/>
          <p:cNvSpPr>
            <a:spLocks noChangeShapeType="1"/>
          </p:cNvSpPr>
          <p:nvPr/>
        </p:nvSpPr>
        <p:spPr bwMode="auto">
          <a:xfrm flipH="1" flipV="1">
            <a:off x="5964238" y="5680075"/>
            <a:ext cx="292100" cy="293688"/>
          </a:xfrm>
          <a:prstGeom prst="line">
            <a:avLst/>
          </a:prstGeom>
          <a:noFill/>
          <a:ln w="0" cap="sq">
            <a:solidFill>
              <a:srgbClr val="0000FF"/>
            </a:solidFill>
            <a:miter lim="800000"/>
            <a:headEnd/>
            <a:tailEnd/>
          </a:ln>
        </p:spPr>
        <p:txBody>
          <a:bodyPr/>
          <a:lstStyle/>
          <a:p>
            <a:endParaRPr lang="en-US"/>
          </a:p>
        </p:txBody>
      </p:sp>
      <p:sp>
        <p:nvSpPr>
          <p:cNvPr id="49170" name="Line 18"/>
          <p:cNvSpPr>
            <a:spLocks noChangeShapeType="1"/>
          </p:cNvSpPr>
          <p:nvPr/>
        </p:nvSpPr>
        <p:spPr bwMode="auto">
          <a:xfrm flipH="1" flipV="1">
            <a:off x="5957888" y="5680075"/>
            <a:ext cx="293687" cy="293688"/>
          </a:xfrm>
          <a:prstGeom prst="line">
            <a:avLst/>
          </a:prstGeom>
          <a:noFill/>
          <a:ln w="0" cap="sq">
            <a:solidFill>
              <a:srgbClr val="0000FF"/>
            </a:solidFill>
            <a:miter lim="800000"/>
            <a:headEnd/>
            <a:tailEnd/>
          </a:ln>
        </p:spPr>
        <p:txBody>
          <a:bodyPr/>
          <a:lstStyle/>
          <a:p>
            <a:endParaRPr lang="en-US"/>
          </a:p>
        </p:txBody>
      </p:sp>
      <p:sp>
        <p:nvSpPr>
          <p:cNvPr id="49171" name="Line 19"/>
          <p:cNvSpPr>
            <a:spLocks noChangeShapeType="1"/>
          </p:cNvSpPr>
          <p:nvPr/>
        </p:nvSpPr>
        <p:spPr bwMode="auto">
          <a:xfrm flipH="1" flipV="1">
            <a:off x="5953125" y="5680075"/>
            <a:ext cx="293688" cy="293688"/>
          </a:xfrm>
          <a:prstGeom prst="line">
            <a:avLst/>
          </a:prstGeom>
          <a:noFill/>
          <a:ln w="0" cap="sq">
            <a:solidFill>
              <a:srgbClr val="0000FF"/>
            </a:solidFill>
            <a:miter lim="800000"/>
            <a:headEnd/>
            <a:tailEnd/>
          </a:ln>
        </p:spPr>
        <p:txBody>
          <a:bodyPr/>
          <a:lstStyle/>
          <a:p>
            <a:endParaRPr lang="en-US"/>
          </a:p>
        </p:txBody>
      </p:sp>
      <p:sp>
        <p:nvSpPr>
          <p:cNvPr id="49172" name="Line 20"/>
          <p:cNvSpPr>
            <a:spLocks noChangeShapeType="1"/>
          </p:cNvSpPr>
          <p:nvPr/>
        </p:nvSpPr>
        <p:spPr bwMode="auto">
          <a:xfrm flipH="1" flipV="1">
            <a:off x="5946775" y="5678488"/>
            <a:ext cx="295275" cy="295275"/>
          </a:xfrm>
          <a:prstGeom prst="line">
            <a:avLst/>
          </a:prstGeom>
          <a:noFill/>
          <a:ln w="0" cap="sq">
            <a:solidFill>
              <a:srgbClr val="0000FF"/>
            </a:solidFill>
            <a:miter lim="800000"/>
            <a:headEnd/>
            <a:tailEnd/>
          </a:ln>
        </p:spPr>
        <p:txBody>
          <a:bodyPr/>
          <a:lstStyle/>
          <a:p>
            <a:endParaRPr lang="en-US"/>
          </a:p>
        </p:txBody>
      </p:sp>
      <p:sp>
        <p:nvSpPr>
          <p:cNvPr id="49173" name="Line 21"/>
          <p:cNvSpPr>
            <a:spLocks noChangeShapeType="1"/>
          </p:cNvSpPr>
          <p:nvPr/>
        </p:nvSpPr>
        <p:spPr bwMode="auto">
          <a:xfrm flipH="1" flipV="1">
            <a:off x="5942013" y="5678488"/>
            <a:ext cx="295275" cy="295275"/>
          </a:xfrm>
          <a:prstGeom prst="line">
            <a:avLst/>
          </a:prstGeom>
          <a:noFill/>
          <a:ln w="0" cap="sq">
            <a:solidFill>
              <a:srgbClr val="0000FF"/>
            </a:solidFill>
            <a:miter lim="800000"/>
            <a:headEnd/>
            <a:tailEnd/>
          </a:ln>
        </p:spPr>
        <p:txBody>
          <a:bodyPr/>
          <a:lstStyle/>
          <a:p>
            <a:endParaRPr lang="en-US"/>
          </a:p>
        </p:txBody>
      </p:sp>
      <p:sp>
        <p:nvSpPr>
          <p:cNvPr id="49174" name="Line 22"/>
          <p:cNvSpPr>
            <a:spLocks noChangeShapeType="1"/>
          </p:cNvSpPr>
          <p:nvPr/>
        </p:nvSpPr>
        <p:spPr bwMode="auto">
          <a:xfrm flipH="1" flipV="1">
            <a:off x="5935663" y="5676900"/>
            <a:ext cx="296862" cy="296863"/>
          </a:xfrm>
          <a:prstGeom prst="line">
            <a:avLst/>
          </a:prstGeom>
          <a:noFill/>
          <a:ln w="0" cap="sq">
            <a:solidFill>
              <a:srgbClr val="0000FF"/>
            </a:solidFill>
            <a:miter lim="800000"/>
            <a:headEnd/>
            <a:tailEnd/>
          </a:ln>
        </p:spPr>
        <p:txBody>
          <a:bodyPr/>
          <a:lstStyle/>
          <a:p>
            <a:endParaRPr lang="en-US"/>
          </a:p>
        </p:txBody>
      </p:sp>
      <p:sp>
        <p:nvSpPr>
          <p:cNvPr id="49175" name="Line 23"/>
          <p:cNvSpPr>
            <a:spLocks noChangeShapeType="1"/>
          </p:cNvSpPr>
          <p:nvPr/>
        </p:nvSpPr>
        <p:spPr bwMode="auto">
          <a:xfrm flipH="1" flipV="1">
            <a:off x="5930900" y="5676900"/>
            <a:ext cx="296863" cy="296863"/>
          </a:xfrm>
          <a:prstGeom prst="line">
            <a:avLst/>
          </a:prstGeom>
          <a:noFill/>
          <a:ln w="0" cap="sq">
            <a:solidFill>
              <a:srgbClr val="0000FF"/>
            </a:solidFill>
            <a:miter lim="800000"/>
            <a:headEnd/>
            <a:tailEnd/>
          </a:ln>
        </p:spPr>
        <p:txBody>
          <a:bodyPr/>
          <a:lstStyle/>
          <a:p>
            <a:endParaRPr lang="en-US"/>
          </a:p>
        </p:txBody>
      </p:sp>
      <p:sp>
        <p:nvSpPr>
          <p:cNvPr id="49176" name="Line 24"/>
          <p:cNvSpPr>
            <a:spLocks noChangeShapeType="1"/>
          </p:cNvSpPr>
          <p:nvPr/>
        </p:nvSpPr>
        <p:spPr bwMode="auto">
          <a:xfrm flipH="1" flipV="1">
            <a:off x="5924550" y="5675313"/>
            <a:ext cx="298450" cy="298450"/>
          </a:xfrm>
          <a:prstGeom prst="line">
            <a:avLst/>
          </a:prstGeom>
          <a:noFill/>
          <a:ln w="0" cap="sq">
            <a:solidFill>
              <a:srgbClr val="0000FF"/>
            </a:solidFill>
            <a:miter lim="800000"/>
            <a:headEnd/>
            <a:tailEnd/>
          </a:ln>
        </p:spPr>
        <p:txBody>
          <a:bodyPr/>
          <a:lstStyle/>
          <a:p>
            <a:endParaRPr lang="en-US"/>
          </a:p>
        </p:txBody>
      </p:sp>
      <p:sp>
        <p:nvSpPr>
          <p:cNvPr id="49177" name="Line 25"/>
          <p:cNvSpPr>
            <a:spLocks noChangeShapeType="1"/>
          </p:cNvSpPr>
          <p:nvPr/>
        </p:nvSpPr>
        <p:spPr bwMode="auto">
          <a:xfrm flipH="1" flipV="1">
            <a:off x="5919788" y="5675313"/>
            <a:ext cx="298450" cy="298450"/>
          </a:xfrm>
          <a:prstGeom prst="line">
            <a:avLst/>
          </a:prstGeom>
          <a:noFill/>
          <a:ln w="0" cap="sq">
            <a:solidFill>
              <a:srgbClr val="0000FF"/>
            </a:solidFill>
            <a:miter lim="800000"/>
            <a:headEnd/>
            <a:tailEnd/>
          </a:ln>
        </p:spPr>
        <p:txBody>
          <a:bodyPr/>
          <a:lstStyle/>
          <a:p>
            <a:endParaRPr lang="en-US"/>
          </a:p>
        </p:txBody>
      </p:sp>
      <p:sp>
        <p:nvSpPr>
          <p:cNvPr id="49178" name="Line 26"/>
          <p:cNvSpPr>
            <a:spLocks noChangeShapeType="1"/>
          </p:cNvSpPr>
          <p:nvPr/>
        </p:nvSpPr>
        <p:spPr bwMode="auto">
          <a:xfrm flipH="1" flipV="1">
            <a:off x="5913438" y="5673725"/>
            <a:ext cx="300037" cy="300038"/>
          </a:xfrm>
          <a:prstGeom prst="line">
            <a:avLst/>
          </a:prstGeom>
          <a:noFill/>
          <a:ln w="0" cap="sq">
            <a:solidFill>
              <a:srgbClr val="0000FF"/>
            </a:solidFill>
            <a:miter lim="800000"/>
            <a:headEnd/>
            <a:tailEnd/>
          </a:ln>
        </p:spPr>
        <p:txBody>
          <a:bodyPr/>
          <a:lstStyle/>
          <a:p>
            <a:endParaRPr lang="en-US"/>
          </a:p>
        </p:txBody>
      </p:sp>
      <p:sp>
        <p:nvSpPr>
          <p:cNvPr id="49179" name="Line 27"/>
          <p:cNvSpPr>
            <a:spLocks noChangeShapeType="1"/>
          </p:cNvSpPr>
          <p:nvPr/>
        </p:nvSpPr>
        <p:spPr bwMode="auto">
          <a:xfrm flipH="1" flipV="1">
            <a:off x="5908675" y="5673725"/>
            <a:ext cx="300038" cy="300038"/>
          </a:xfrm>
          <a:prstGeom prst="line">
            <a:avLst/>
          </a:prstGeom>
          <a:noFill/>
          <a:ln w="0" cap="sq">
            <a:solidFill>
              <a:srgbClr val="0000FF"/>
            </a:solidFill>
            <a:miter lim="800000"/>
            <a:headEnd/>
            <a:tailEnd/>
          </a:ln>
        </p:spPr>
        <p:txBody>
          <a:bodyPr/>
          <a:lstStyle/>
          <a:p>
            <a:endParaRPr lang="en-US"/>
          </a:p>
        </p:txBody>
      </p:sp>
      <p:sp>
        <p:nvSpPr>
          <p:cNvPr id="49180" name="Line 28"/>
          <p:cNvSpPr>
            <a:spLocks noChangeShapeType="1"/>
          </p:cNvSpPr>
          <p:nvPr/>
        </p:nvSpPr>
        <p:spPr bwMode="auto">
          <a:xfrm flipH="1" flipV="1">
            <a:off x="5903913" y="5672138"/>
            <a:ext cx="300037" cy="301625"/>
          </a:xfrm>
          <a:prstGeom prst="line">
            <a:avLst/>
          </a:prstGeom>
          <a:noFill/>
          <a:ln w="0" cap="sq">
            <a:solidFill>
              <a:srgbClr val="0000FF"/>
            </a:solidFill>
            <a:miter lim="800000"/>
            <a:headEnd/>
            <a:tailEnd/>
          </a:ln>
        </p:spPr>
        <p:txBody>
          <a:bodyPr/>
          <a:lstStyle/>
          <a:p>
            <a:endParaRPr lang="en-US"/>
          </a:p>
        </p:txBody>
      </p:sp>
      <p:sp>
        <p:nvSpPr>
          <p:cNvPr id="49181" name="Line 29"/>
          <p:cNvSpPr>
            <a:spLocks noChangeShapeType="1"/>
          </p:cNvSpPr>
          <p:nvPr/>
        </p:nvSpPr>
        <p:spPr bwMode="auto">
          <a:xfrm flipH="1" flipV="1">
            <a:off x="5897563" y="5672138"/>
            <a:ext cx="301625" cy="301625"/>
          </a:xfrm>
          <a:prstGeom prst="line">
            <a:avLst/>
          </a:prstGeom>
          <a:noFill/>
          <a:ln w="0" cap="sq">
            <a:solidFill>
              <a:srgbClr val="0000FF"/>
            </a:solidFill>
            <a:miter lim="800000"/>
            <a:headEnd/>
            <a:tailEnd/>
          </a:ln>
        </p:spPr>
        <p:txBody>
          <a:bodyPr/>
          <a:lstStyle/>
          <a:p>
            <a:endParaRPr lang="en-US"/>
          </a:p>
        </p:txBody>
      </p:sp>
      <p:sp>
        <p:nvSpPr>
          <p:cNvPr id="49182" name="Line 30"/>
          <p:cNvSpPr>
            <a:spLocks noChangeShapeType="1"/>
          </p:cNvSpPr>
          <p:nvPr/>
        </p:nvSpPr>
        <p:spPr bwMode="auto">
          <a:xfrm flipH="1" flipV="1">
            <a:off x="5892800" y="5670550"/>
            <a:ext cx="301625" cy="303213"/>
          </a:xfrm>
          <a:prstGeom prst="line">
            <a:avLst/>
          </a:prstGeom>
          <a:noFill/>
          <a:ln w="0" cap="sq">
            <a:solidFill>
              <a:srgbClr val="0000FF"/>
            </a:solidFill>
            <a:miter lim="800000"/>
            <a:headEnd/>
            <a:tailEnd/>
          </a:ln>
        </p:spPr>
        <p:txBody>
          <a:bodyPr/>
          <a:lstStyle/>
          <a:p>
            <a:endParaRPr lang="en-US"/>
          </a:p>
        </p:txBody>
      </p:sp>
      <p:sp>
        <p:nvSpPr>
          <p:cNvPr id="49183" name="Line 31"/>
          <p:cNvSpPr>
            <a:spLocks noChangeShapeType="1"/>
          </p:cNvSpPr>
          <p:nvPr/>
        </p:nvSpPr>
        <p:spPr bwMode="auto">
          <a:xfrm flipH="1" flipV="1">
            <a:off x="5886450" y="5670550"/>
            <a:ext cx="303213" cy="303213"/>
          </a:xfrm>
          <a:prstGeom prst="line">
            <a:avLst/>
          </a:prstGeom>
          <a:noFill/>
          <a:ln w="0" cap="sq">
            <a:solidFill>
              <a:srgbClr val="0000FF"/>
            </a:solidFill>
            <a:miter lim="800000"/>
            <a:headEnd/>
            <a:tailEnd/>
          </a:ln>
        </p:spPr>
        <p:txBody>
          <a:bodyPr/>
          <a:lstStyle/>
          <a:p>
            <a:endParaRPr lang="en-US"/>
          </a:p>
        </p:txBody>
      </p:sp>
      <p:sp>
        <p:nvSpPr>
          <p:cNvPr id="49184" name="Line 32"/>
          <p:cNvSpPr>
            <a:spLocks noChangeShapeType="1"/>
          </p:cNvSpPr>
          <p:nvPr/>
        </p:nvSpPr>
        <p:spPr bwMode="auto">
          <a:xfrm flipH="1" flipV="1">
            <a:off x="5881688" y="5668963"/>
            <a:ext cx="303212" cy="304800"/>
          </a:xfrm>
          <a:prstGeom prst="line">
            <a:avLst/>
          </a:prstGeom>
          <a:noFill/>
          <a:ln w="0" cap="sq">
            <a:solidFill>
              <a:srgbClr val="0000FF"/>
            </a:solidFill>
            <a:miter lim="800000"/>
            <a:headEnd/>
            <a:tailEnd/>
          </a:ln>
        </p:spPr>
        <p:txBody>
          <a:bodyPr/>
          <a:lstStyle/>
          <a:p>
            <a:endParaRPr lang="en-US"/>
          </a:p>
        </p:txBody>
      </p:sp>
      <p:sp>
        <p:nvSpPr>
          <p:cNvPr id="49185" name="Line 33"/>
          <p:cNvSpPr>
            <a:spLocks noChangeShapeType="1"/>
          </p:cNvSpPr>
          <p:nvPr/>
        </p:nvSpPr>
        <p:spPr bwMode="auto">
          <a:xfrm flipH="1" flipV="1">
            <a:off x="5875338" y="5668963"/>
            <a:ext cx="304800" cy="304800"/>
          </a:xfrm>
          <a:prstGeom prst="line">
            <a:avLst/>
          </a:prstGeom>
          <a:noFill/>
          <a:ln w="0" cap="sq">
            <a:solidFill>
              <a:srgbClr val="0000FF"/>
            </a:solidFill>
            <a:miter lim="800000"/>
            <a:headEnd/>
            <a:tailEnd/>
          </a:ln>
        </p:spPr>
        <p:txBody>
          <a:bodyPr/>
          <a:lstStyle/>
          <a:p>
            <a:endParaRPr lang="en-US"/>
          </a:p>
        </p:txBody>
      </p:sp>
      <p:sp>
        <p:nvSpPr>
          <p:cNvPr id="49186" name="Line 34"/>
          <p:cNvSpPr>
            <a:spLocks noChangeShapeType="1"/>
          </p:cNvSpPr>
          <p:nvPr/>
        </p:nvSpPr>
        <p:spPr bwMode="auto">
          <a:xfrm flipH="1" flipV="1">
            <a:off x="5870575" y="5667375"/>
            <a:ext cx="304800" cy="306388"/>
          </a:xfrm>
          <a:prstGeom prst="line">
            <a:avLst/>
          </a:prstGeom>
          <a:noFill/>
          <a:ln w="0" cap="sq">
            <a:solidFill>
              <a:srgbClr val="0000FF"/>
            </a:solidFill>
            <a:miter lim="800000"/>
            <a:headEnd/>
            <a:tailEnd/>
          </a:ln>
        </p:spPr>
        <p:txBody>
          <a:bodyPr/>
          <a:lstStyle/>
          <a:p>
            <a:endParaRPr lang="en-US"/>
          </a:p>
        </p:txBody>
      </p:sp>
      <p:sp>
        <p:nvSpPr>
          <p:cNvPr id="49187" name="Line 35"/>
          <p:cNvSpPr>
            <a:spLocks noChangeShapeType="1"/>
          </p:cNvSpPr>
          <p:nvPr/>
        </p:nvSpPr>
        <p:spPr bwMode="auto">
          <a:xfrm flipH="1" flipV="1">
            <a:off x="5864225" y="5667375"/>
            <a:ext cx="306388" cy="306388"/>
          </a:xfrm>
          <a:prstGeom prst="line">
            <a:avLst/>
          </a:prstGeom>
          <a:noFill/>
          <a:ln w="0" cap="sq">
            <a:solidFill>
              <a:srgbClr val="0000FF"/>
            </a:solidFill>
            <a:miter lim="800000"/>
            <a:headEnd/>
            <a:tailEnd/>
          </a:ln>
        </p:spPr>
        <p:txBody>
          <a:bodyPr/>
          <a:lstStyle/>
          <a:p>
            <a:endParaRPr lang="en-US"/>
          </a:p>
        </p:txBody>
      </p:sp>
      <p:sp>
        <p:nvSpPr>
          <p:cNvPr id="49188" name="Line 36"/>
          <p:cNvSpPr>
            <a:spLocks noChangeShapeType="1"/>
          </p:cNvSpPr>
          <p:nvPr/>
        </p:nvSpPr>
        <p:spPr bwMode="auto">
          <a:xfrm flipH="1" flipV="1">
            <a:off x="5859463" y="5665788"/>
            <a:ext cx="306387" cy="307975"/>
          </a:xfrm>
          <a:prstGeom prst="line">
            <a:avLst/>
          </a:prstGeom>
          <a:noFill/>
          <a:ln w="0" cap="sq">
            <a:solidFill>
              <a:srgbClr val="0000FF"/>
            </a:solidFill>
            <a:miter lim="800000"/>
            <a:headEnd/>
            <a:tailEnd/>
          </a:ln>
        </p:spPr>
        <p:txBody>
          <a:bodyPr/>
          <a:lstStyle/>
          <a:p>
            <a:endParaRPr lang="en-US"/>
          </a:p>
        </p:txBody>
      </p:sp>
      <p:sp>
        <p:nvSpPr>
          <p:cNvPr id="49189" name="Line 37"/>
          <p:cNvSpPr>
            <a:spLocks noChangeShapeType="1"/>
          </p:cNvSpPr>
          <p:nvPr/>
        </p:nvSpPr>
        <p:spPr bwMode="auto">
          <a:xfrm flipH="1" flipV="1">
            <a:off x="5853113" y="5665788"/>
            <a:ext cx="307975" cy="307975"/>
          </a:xfrm>
          <a:prstGeom prst="line">
            <a:avLst/>
          </a:prstGeom>
          <a:noFill/>
          <a:ln w="0" cap="sq">
            <a:solidFill>
              <a:srgbClr val="0000FF"/>
            </a:solidFill>
            <a:miter lim="800000"/>
            <a:headEnd/>
            <a:tailEnd/>
          </a:ln>
        </p:spPr>
        <p:txBody>
          <a:bodyPr/>
          <a:lstStyle/>
          <a:p>
            <a:endParaRPr lang="en-US"/>
          </a:p>
        </p:txBody>
      </p:sp>
      <p:sp>
        <p:nvSpPr>
          <p:cNvPr id="49190" name="Line 38"/>
          <p:cNvSpPr>
            <a:spLocks noChangeShapeType="1"/>
          </p:cNvSpPr>
          <p:nvPr/>
        </p:nvSpPr>
        <p:spPr bwMode="auto">
          <a:xfrm flipH="1" flipV="1">
            <a:off x="5848350" y="5664200"/>
            <a:ext cx="307975" cy="309563"/>
          </a:xfrm>
          <a:prstGeom prst="line">
            <a:avLst/>
          </a:prstGeom>
          <a:noFill/>
          <a:ln w="0" cap="sq">
            <a:solidFill>
              <a:srgbClr val="0000FF"/>
            </a:solidFill>
            <a:miter lim="800000"/>
            <a:headEnd/>
            <a:tailEnd/>
          </a:ln>
        </p:spPr>
        <p:txBody>
          <a:bodyPr/>
          <a:lstStyle/>
          <a:p>
            <a:endParaRPr lang="en-US"/>
          </a:p>
        </p:txBody>
      </p:sp>
      <p:sp>
        <p:nvSpPr>
          <p:cNvPr id="49191" name="Line 39"/>
          <p:cNvSpPr>
            <a:spLocks noChangeShapeType="1"/>
          </p:cNvSpPr>
          <p:nvPr/>
        </p:nvSpPr>
        <p:spPr bwMode="auto">
          <a:xfrm flipH="1" flipV="1">
            <a:off x="5843588" y="5664200"/>
            <a:ext cx="307975" cy="309563"/>
          </a:xfrm>
          <a:prstGeom prst="line">
            <a:avLst/>
          </a:prstGeom>
          <a:noFill/>
          <a:ln w="0" cap="sq">
            <a:solidFill>
              <a:srgbClr val="0000FF"/>
            </a:solidFill>
            <a:miter lim="800000"/>
            <a:headEnd/>
            <a:tailEnd/>
          </a:ln>
        </p:spPr>
        <p:txBody>
          <a:bodyPr/>
          <a:lstStyle/>
          <a:p>
            <a:endParaRPr lang="en-US"/>
          </a:p>
        </p:txBody>
      </p:sp>
      <p:sp>
        <p:nvSpPr>
          <p:cNvPr id="49192" name="Line 40"/>
          <p:cNvSpPr>
            <a:spLocks noChangeShapeType="1"/>
          </p:cNvSpPr>
          <p:nvPr/>
        </p:nvSpPr>
        <p:spPr bwMode="auto">
          <a:xfrm flipH="1" flipV="1">
            <a:off x="5837238" y="5662613"/>
            <a:ext cx="311150" cy="311150"/>
          </a:xfrm>
          <a:prstGeom prst="line">
            <a:avLst/>
          </a:prstGeom>
          <a:noFill/>
          <a:ln w="0" cap="sq">
            <a:solidFill>
              <a:srgbClr val="0000FF"/>
            </a:solidFill>
            <a:miter lim="800000"/>
            <a:headEnd/>
            <a:tailEnd/>
          </a:ln>
        </p:spPr>
        <p:txBody>
          <a:bodyPr/>
          <a:lstStyle/>
          <a:p>
            <a:endParaRPr lang="en-US"/>
          </a:p>
        </p:txBody>
      </p:sp>
      <p:sp>
        <p:nvSpPr>
          <p:cNvPr id="49193" name="Line 41"/>
          <p:cNvSpPr>
            <a:spLocks noChangeShapeType="1"/>
          </p:cNvSpPr>
          <p:nvPr/>
        </p:nvSpPr>
        <p:spPr bwMode="auto">
          <a:xfrm flipH="1" flipV="1">
            <a:off x="5830888" y="5662613"/>
            <a:ext cx="312737" cy="311150"/>
          </a:xfrm>
          <a:prstGeom prst="line">
            <a:avLst/>
          </a:prstGeom>
          <a:noFill/>
          <a:ln w="0" cap="sq">
            <a:solidFill>
              <a:srgbClr val="0000FF"/>
            </a:solidFill>
            <a:miter lim="800000"/>
            <a:headEnd/>
            <a:tailEnd/>
          </a:ln>
        </p:spPr>
        <p:txBody>
          <a:bodyPr/>
          <a:lstStyle/>
          <a:p>
            <a:endParaRPr lang="en-US"/>
          </a:p>
        </p:txBody>
      </p:sp>
      <p:sp>
        <p:nvSpPr>
          <p:cNvPr id="49194" name="Line 42"/>
          <p:cNvSpPr>
            <a:spLocks noChangeShapeType="1"/>
          </p:cNvSpPr>
          <p:nvPr/>
        </p:nvSpPr>
        <p:spPr bwMode="auto">
          <a:xfrm flipH="1" flipV="1">
            <a:off x="5826125" y="5661025"/>
            <a:ext cx="312738" cy="312738"/>
          </a:xfrm>
          <a:prstGeom prst="line">
            <a:avLst/>
          </a:prstGeom>
          <a:noFill/>
          <a:ln w="0" cap="sq">
            <a:solidFill>
              <a:srgbClr val="0000FF"/>
            </a:solidFill>
            <a:miter lim="800000"/>
            <a:headEnd/>
            <a:tailEnd/>
          </a:ln>
        </p:spPr>
        <p:txBody>
          <a:bodyPr/>
          <a:lstStyle/>
          <a:p>
            <a:endParaRPr lang="en-US"/>
          </a:p>
        </p:txBody>
      </p:sp>
      <p:sp>
        <p:nvSpPr>
          <p:cNvPr id="49195" name="Line 43"/>
          <p:cNvSpPr>
            <a:spLocks noChangeShapeType="1"/>
          </p:cNvSpPr>
          <p:nvPr/>
        </p:nvSpPr>
        <p:spPr bwMode="auto">
          <a:xfrm flipH="1" flipV="1">
            <a:off x="5819775" y="5661025"/>
            <a:ext cx="314325" cy="312738"/>
          </a:xfrm>
          <a:prstGeom prst="line">
            <a:avLst/>
          </a:prstGeom>
          <a:noFill/>
          <a:ln w="0" cap="sq">
            <a:solidFill>
              <a:srgbClr val="0000FF"/>
            </a:solidFill>
            <a:miter lim="800000"/>
            <a:headEnd/>
            <a:tailEnd/>
          </a:ln>
        </p:spPr>
        <p:txBody>
          <a:bodyPr/>
          <a:lstStyle/>
          <a:p>
            <a:endParaRPr lang="en-US"/>
          </a:p>
        </p:txBody>
      </p:sp>
      <p:sp>
        <p:nvSpPr>
          <p:cNvPr id="49196" name="Line 44"/>
          <p:cNvSpPr>
            <a:spLocks noChangeShapeType="1"/>
          </p:cNvSpPr>
          <p:nvPr/>
        </p:nvSpPr>
        <p:spPr bwMode="auto">
          <a:xfrm flipH="1" flipV="1">
            <a:off x="5815013" y="5659438"/>
            <a:ext cx="314325" cy="314325"/>
          </a:xfrm>
          <a:prstGeom prst="line">
            <a:avLst/>
          </a:prstGeom>
          <a:noFill/>
          <a:ln w="0" cap="sq">
            <a:solidFill>
              <a:srgbClr val="0000FF"/>
            </a:solidFill>
            <a:miter lim="800000"/>
            <a:headEnd/>
            <a:tailEnd/>
          </a:ln>
        </p:spPr>
        <p:txBody>
          <a:bodyPr/>
          <a:lstStyle/>
          <a:p>
            <a:endParaRPr lang="en-US"/>
          </a:p>
        </p:txBody>
      </p:sp>
      <p:sp>
        <p:nvSpPr>
          <p:cNvPr id="49197" name="Line 45"/>
          <p:cNvSpPr>
            <a:spLocks noChangeShapeType="1"/>
          </p:cNvSpPr>
          <p:nvPr/>
        </p:nvSpPr>
        <p:spPr bwMode="auto">
          <a:xfrm flipH="1" flipV="1">
            <a:off x="5810250" y="5659438"/>
            <a:ext cx="314325" cy="314325"/>
          </a:xfrm>
          <a:prstGeom prst="line">
            <a:avLst/>
          </a:prstGeom>
          <a:noFill/>
          <a:ln w="0" cap="sq">
            <a:solidFill>
              <a:srgbClr val="0000FF"/>
            </a:solidFill>
            <a:miter lim="800000"/>
            <a:headEnd/>
            <a:tailEnd/>
          </a:ln>
        </p:spPr>
        <p:txBody>
          <a:bodyPr/>
          <a:lstStyle/>
          <a:p>
            <a:endParaRPr lang="en-US"/>
          </a:p>
        </p:txBody>
      </p:sp>
      <p:sp>
        <p:nvSpPr>
          <p:cNvPr id="49198" name="Line 46"/>
          <p:cNvSpPr>
            <a:spLocks noChangeShapeType="1"/>
          </p:cNvSpPr>
          <p:nvPr/>
        </p:nvSpPr>
        <p:spPr bwMode="auto">
          <a:xfrm flipH="1" flipV="1">
            <a:off x="5803900" y="5657850"/>
            <a:ext cx="315913" cy="315913"/>
          </a:xfrm>
          <a:prstGeom prst="line">
            <a:avLst/>
          </a:prstGeom>
          <a:noFill/>
          <a:ln w="0" cap="sq">
            <a:solidFill>
              <a:srgbClr val="0000FF"/>
            </a:solidFill>
            <a:miter lim="800000"/>
            <a:headEnd/>
            <a:tailEnd/>
          </a:ln>
        </p:spPr>
        <p:txBody>
          <a:bodyPr/>
          <a:lstStyle/>
          <a:p>
            <a:endParaRPr lang="en-US"/>
          </a:p>
        </p:txBody>
      </p:sp>
      <p:sp>
        <p:nvSpPr>
          <p:cNvPr id="49199" name="Line 47"/>
          <p:cNvSpPr>
            <a:spLocks noChangeShapeType="1"/>
          </p:cNvSpPr>
          <p:nvPr/>
        </p:nvSpPr>
        <p:spPr bwMode="auto">
          <a:xfrm flipH="1" flipV="1">
            <a:off x="5797550" y="5657850"/>
            <a:ext cx="317500" cy="315913"/>
          </a:xfrm>
          <a:prstGeom prst="line">
            <a:avLst/>
          </a:prstGeom>
          <a:noFill/>
          <a:ln w="0" cap="sq">
            <a:solidFill>
              <a:srgbClr val="0000FF"/>
            </a:solidFill>
            <a:miter lim="800000"/>
            <a:headEnd/>
            <a:tailEnd/>
          </a:ln>
        </p:spPr>
        <p:txBody>
          <a:bodyPr/>
          <a:lstStyle/>
          <a:p>
            <a:endParaRPr lang="en-US"/>
          </a:p>
        </p:txBody>
      </p:sp>
      <p:sp>
        <p:nvSpPr>
          <p:cNvPr id="49200" name="Line 48"/>
          <p:cNvSpPr>
            <a:spLocks noChangeShapeType="1"/>
          </p:cNvSpPr>
          <p:nvPr/>
        </p:nvSpPr>
        <p:spPr bwMode="auto">
          <a:xfrm flipH="1" flipV="1">
            <a:off x="5792788" y="5656263"/>
            <a:ext cx="317500" cy="317500"/>
          </a:xfrm>
          <a:prstGeom prst="line">
            <a:avLst/>
          </a:prstGeom>
          <a:noFill/>
          <a:ln w="0" cap="sq">
            <a:solidFill>
              <a:srgbClr val="0000FF"/>
            </a:solidFill>
            <a:miter lim="800000"/>
            <a:headEnd/>
            <a:tailEnd/>
          </a:ln>
        </p:spPr>
        <p:txBody>
          <a:bodyPr/>
          <a:lstStyle/>
          <a:p>
            <a:endParaRPr lang="en-US"/>
          </a:p>
        </p:txBody>
      </p:sp>
      <p:sp>
        <p:nvSpPr>
          <p:cNvPr id="49201" name="Line 49"/>
          <p:cNvSpPr>
            <a:spLocks noChangeShapeType="1"/>
          </p:cNvSpPr>
          <p:nvPr/>
        </p:nvSpPr>
        <p:spPr bwMode="auto">
          <a:xfrm flipH="1" flipV="1">
            <a:off x="5786438" y="5654675"/>
            <a:ext cx="319087" cy="319088"/>
          </a:xfrm>
          <a:prstGeom prst="line">
            <a:avLst/>
          </a:prstGeom>
          <a:noFill/>
          <a:ln w="0" cap="sq">
            <a:solidFill>
              <a:srgbClr val="0000FF"/>
            </a:solidFill>
            <a:miter lim="800000"/>
            <a:headEnd/>
            <a:tailEnd/>
          </a:ln>
        </p:spPr>
        <p:txBody>
          <a:bodyPr/>
          <a:lstStyle/>
          <a:p>
            <a:endParaRPr lang="en-US"/>
          </a:p>
        </p:txBody>
      </p:sp>
      <p:sp>
        <p:nvSpPr>
          <p:cNvPr id="49202" name="Line 50"/>
          <p:cNvSpPr>
            <a:spLocks noChangeShapeType="1"/>
          </p:cNvSpPr>
          <p:nvPr/>
        </p:nvSpPr>
        <p:spPr bwMode="auto">
          <a:xfrm flipH="1" flipV="1">
            <a:off x="5781675" y="5654675"/>
            <a:ext cx="319088" cy="319088"/>
          </a:xfrm>
          <a:prstGeom prst="line">
            <a:avLst/>
          </a:prstGeom>
          <a:noFill/>
          <a:ln w="0" cap="sq">
            <a:solidFill>
              <a:srgbClr val="0000FF"/>
            </a:solidFill>
            <a:miter lim="800000"/>
            <a:headEnd/>
            <a:tailEnd/>
          </a:ln>
        </p:spPr>
        <p:txBody>
          <a:bodyPr/>
          <a:lstStyle/>
          <a:p>
            <a:endParaRPr lang="en-US"/>
          </a:p>
        </p:txBody>
      </p:sp>
      <p:sp>
        <p:nvSpPr>
          <p:cNvPr id="49203" name="Line 51"/>
          <p:cNvSpPr>
            <a:spLocks noChangeShapeType="1"/>
          </p:cNvSpPr>
          <p:nvPr/>
        </p:nvSpPr>
        <p:spPr bwMode="auto">
          <a:xfrm flipH="1" flipV="1">
            <a:off x="5775325" y="5653088"/>
            <a:ext cx="320675" cy="320675"/>
          </a:xfrm>
          <a:prstGeom prst="line">
            <a:avLst/>
          </a:prstGeom>
          <a:noFill/>
          <a:ln w="0" cap="sq">
            <a:solidFill>
              <a:srgbClr val="0000FF"/>
            </a:solidFill>
            <a:miter lim="800000"/>
            <a:headEnd/>
            <a:tailEnd/>
          </a:ln>
        </p:spPr>
        <p:txBody>
          <a:bodyPr/>
          <a:lstStyle/>
          <a:p>
            <a:endParaRPr lang="en-US"/>
          </a:p>
        </p:txBody>
      </p:sp>
      <p:sp>
        <p:nvSpPr>
          <p:cNvPr id="49204" name="Line 52"/>
          <p:cNvSpPr>
            <a:spLocks noChangeShapeType="1"/>
          </p:cNvSpPr>
          <p:nvPr/>
        </p:nvSpPr>
        <p:spPr bwMode="auto">
          <a:xfrm flipH="1" flipV="1">
            <a:off x="5770563" y="5653088"/>
            <a:ext cx="320675" cy="320675"/>
          </a:xfrm>
          <a:prstGeom prst="line">
            <a:avLst/>
          </a:prstGeom>
          <a:noFill/>
          <a:ln w="0" cap="sq">
            <a:solidFill>
              <a:srgbClr val="0000FF"/>
            </a:solidFill>
            <a:miter lim="800000"/>
            <a:headEnd/>
            <a:tailEnd/>
          </a:ln>
        </p:spPr>
        <p:txBody>
          <a:bodyPr/>
          <a:lstStyle/>
          <a:p>
            <a:endParaRPr lang="en-US"/>
          </a:p>
        </p:txBody>
      </p:sp>
      <p:sp>
        <p:nvSpPr>
          <p:cNvPr id="49205" name="Line 53"/>
          <p:cNvSpPr>
            <a:spLocks noChangeShapeType="1"/>
          </p:cNvSpPr>
          <p:nvPr/>
        </p:nvSpPr>
        <p:spPr bwMode="auto">
          <a:xfrm flipH="1" flipV="1">
            <a:off x="5764213" y="5651500"/>
            <a:ext cx="322262" cy="322263"/>
          </a:xfrm>
          <a:prstGeom prst="line">
            <a:avLst/>
          </a:prstGeom>
          <a:noFill/>
          <a:ln w="0" cap="sq">
            <a:solidFill>
              <a:srgbClr val="0000FF"/>
            </a:solidFill>
            <a:miter lim="800000"/>
            <a:headEnd/>
            <a:tailEnd/>
          </a:ln>
        </p:spPr>
        <p:txBody>
          <a:bodyPr/>
          <a:lstStyle/>
          <a:p>
            <a:endParaRPr lang="en-US"/>
          </a:p>
        </p:txBody>
      </p:sp>
      <p:sp>
        <p:nvSpPr>
          <p:cNvPr id="49206" name="Line 54"/>
          <p:cNvSpPr>
            <a:spLocks noChangeShapeType="1"/>
          </p:cNvSpPr>
          <p:nvPr/>
        </p:nvSpPr>
        <p:spPr bwMode="auto">
          <a:xfrm flipH="1" flipV="1">
            <a:off x="5759450" y="5651500"/>
            <a:ext cx="322263" cy="322263"/>
          </a:xfrm>
          <a:prstGeom prst="line">
            <a:avLst/>
          </a:prstGeom>
          <a:noFill/>
          <a:ln w="0" cap="sq">
            <a:solidFill>
              <a:srgbClr val="0000FF"/>
            </a:solidFill>
            <a:miter lim="800000"/>
            <a:headEnd/>
            <a:tailEnd/>
          </a:ln>
        </p:spPr>
        <p:txBody>
          <a:bodyPr/>
          <a:lstStyle/>
          <a:p>
            <a:endParaRPr lang="en-US"/>
          </a:p>
        </p:txBody>
      </p:sp>
      <p:sp>
        <p:nvSpPr>
          <p:cNvPr id="49207" name="Line 55"/>
          <p:cNvSpPr>
            <a:spLocks noChangeShapeType="1"/>
          </p:cNvSpPr>
          <p:nvPr/>
        </p:nvSpPr>
        <p:spPr bwMode="auto">
          <a:xfrm flipH="1" flipV="1">
            <a:off x="5753100" y="5649913"/>
            <a:ext cx="323850" cy="323850"/>
          </a:xfrm>
          <a:prstGeom prst="line">
            <a:avLst/>
          </a:prstGeom>
          <a:noFill/>
          <a:ln w="0" cap="sq">
            <a:solidFill>
              <a:srgbClr val="0000FF"/>
            </a:solidFill>
            <a:miter lim="800000"/>
            <a:headEnd/>
            <a:tailEnd/>
          </a:ln>
        </p:spPr>
        <p:txBody>
          <a:bodyPr/>
          <a:lstStyle/>
          <a:p>
            <a:endParaRPr lang="en-US"/>
          </a:p>
        </p:txBody>
      </p:sp>
      <p:sp>
        <p:nvSpPr>
          <p:cNvPr id="49208" name="Line 56"/>
          <p:cNvSpPr>
            <a:spLocks noChangeShapeType="1"/>
          </p:cNvSpPr>
          <p:nvPr/>
        </p:nvSpPr>
        <p:spPr bwMode="auto">
          <a:xfrm flipH="1" flipV="1">
            <a:off x="5748338" y="5649913"/>
            <a:ext cx="323850" cy="323850"/>
          </a:xfrm>
          <a:prstGeom prst="line">
            <a:avLst/>
          </a:prstGeom>
          <a:noFill/>
          <a:ln w="0" cap="sq">
            <a:solidFill>
              <a:srgbClr val="0000FF"/>
            </a:solidFill>
            <a:miter lim="800000"/>
            <a:headEnd/>
            <a:tailEnd/>
          </a:ln>
        </p:spPr>
        <p:txBody>
          <a:bodyPr/>
          <a:lstStyle/>
          <a:p>
            <a:endParaRPr lang="en-US"/>
          </a:p>
        </p:txBody>
      </p:sp>
      <p:sp>
        <p:nvSpPr>
          <p:cNvPr id="49209" name="Line 57"/>
          <p:cNvSpPr>
            <a:spLocks noChangeShapeType="1"/>
          </p:cNvSpPr>
          <p:nvPr/>
        </p:nvSpPr>
        <p:spPr bwMode="auto">
          <a:xfrm flipH="1" flipV="1">
            <a:off x="5741988" y="5648325"/>
            <a:ext cx="325437" cy="325438"/>
          </a:xfrm>
          <a:prstGeom prst="line">
            <a:avLst/>
          </a:prstGeom>
          <a:noFill/>
          <a:ln w="0" cap="sq">
            <a:solidFill>
              <a:srgbClr val="0000FF"/>
            </a:solidFill>
            <a:miter lim="800000"/>
            <a:headEnd/>
            <a:tailEnd/>
          </a:ln>
        </p:spPr>
        <p:txBody>
          <a:bodyPr/>
          <a:lstStyle/>
          <a:p>
            <a:endParaRPr lang="en-US"/>
          </a:p>
        </p:txBody>
      </p:sp>
      <p:sp>
        <p:nvSpPr>
          <p:cNvPr id="49210" name="Line 58"/>
          <p:cNvSpPr>
            <a:spLocks noChangeShapeType="1"/>
          </p:cNvSpPr>
          <p:nvPr/>
        </p:nvSpPr>
        <p:spPr bwMode="auto">
          <a:xfrm flipH="1" flipV="1">
            <a:off x="5737225" y="5646738"/>
            <a:ext cx="325438" cy="327025"/>
          </a:xfrm>
          <a:prstGeom prst="line">
            <a:avLst/>
          </a:prstGeom>
          <a:noFill/>
          <a:ln w="0" cap="sq">
            <a:solidFill>
              <a:srgbClr val="0000FF"/>
            </a:solidFill>
            <a:miter lim="800000"/>
            <a:headEnd/>
            <a:tailEnd/>
          </a:ln>
        </p:spPr>
        <p:txBody>
          <a:bodyPr/>
          <a:lstStyle/>
          <a:p>
            <a:endParaRPr lang="en-US"/>
          </a:p>
        </p:txBody>
      </p:sp>
      <p:sp>
        <p:nvSpPr>
          <p:cNvPr id="49211" name="Line 59"/>
          <p:cNvSpPr>
            <a:spLocks noChangeShapeType="1"/>
          </p:cNvSpPr>
          <p:nvPr/>
        </p:nvSpPr>
        <p:spPr bwMode="auto">
          <a:xfrm flipH="1" flipV="1">
            <a:off x="5730875" y="5646738"/>
            <a:ext cx="327025" cy="327025"/>
          </a:xfrm>
          <a:prstGeom prst="line">
            <a:avLst/>
          </a:prstGeom>
          <a:noFill/>
          <a:ln w="0" cap="sq">
            <a:solidFill>
              <a:srgbClr val="0000FF"/>
            </a:solidFill>
            <a:miter lim="800000"/>
            <a:headEnd/>
            <a:tailEnd/>
          </a:ln>
        </p:spPr>
        <p:txBody>
          <a:bodyPr/>
          <a:lstStyle/>
          <a:p>
            <a:endParaRPr lang="en-US"/>
          </a:p>
        </p:txBody>
      </p:sp>
      <p:sp>
        <p:nvSpPr>
          <p:cNvPr id="49212" name="Line 60"/>
          <p:cNvSpPr>
            <a:spLocks noChangeShapeType="1"/>
          </p:cNvSpPr>
          <p:nvPr/>
        </p:nvSpPr>
        <p:spPr bwMode="auto">
          <a:xfrm flipH="1" flipV="1">
            <a:off x="5724525" y="5645150"/>
            <a:ext cx="328613" cy="328613"/>
          </a:xfrm>
          <a:prstGeom prst="line">
            <a:avLst/>
          </a:prstGeom>
          <a:noFill/>
          <a:ln w="0" cap="sq">
            <a:solidFill>
              <a:srgbClr val="0000FF"/>
            </a:solidFill>
            <a:miter lim="800000"/>
            <a:headEnd/>
            <a:tailEnd/>
          </a:ln>
        </p:spPr>
        <p:txBody>
          <a:bodyPr/>
          <a:lstStyle/>
          <a:p>
            <a:endParaRPr lang="en-US"/>
          </a:p>
        </p:txBody>
      </p:sp>
      <p:sp>
        <p:nvSpPr>
          <p:cNvPr id="49213" name="Line 61"/>
          <p:cNvSpPr>
            <a:spLocks noChangeShapeType="1"/>
          </p:cNvSpPr>
          <p:nvPr/>
        </p:nvSpPr>
        <p:spPr bwMode="auto">
          <a:xfrm flipH="1" flipV="1">
            <a:off x="5719763" y="5645150"/>
            <a:ext cx="328612" cy="328613"/>
          </a:xfrm>
          <a:prstGeom prst="line">
            <a:avLst/>
          </a:prstGeom>
          <a:noFill/>
          <a:ln w="0" cap="sq">
            <a:solidFill>
              <a:srgbClr val="0000FF"/>
            </a:solidFill>
            <a:miter lim="800000"/>
            <a:headEnd/>
            <a:tailEnd/>
          </a:ln>
        </p:spPr>
        <p:txBody>
          <a:bodyPr/>
          <a:lstStyle/>
          <a:p>
            <a:endParaRPr lang="en-US"/>
          </a:p>
        </p:txBody>
      </p:sp>
      <p:sp>
        <p:nvSpPr>
          <p:cNvPr id="49214" name="Line 62"/>
          <p:cNvSpPr>
            <a:spLocks noChangeShapeType="1"/>
          </p:cNvSpPr>
          <p:nvPr/>
        </p:nvSpPr>
        <p:spPr bwMode="auto">
          <a:xfrm flipH="1" flipV="1">
            <a:off x="5713413" y="5643563"/>
            <a:ext cx="330200" cy="330200"/>
          </a:xfrm>
          <a:prstGeom prst="line">
            <a:avLst/>
          </a:prstGeom>
          <a:noFill/>
          <a:ln w="0" cap="sq">
            <a:solidFill>
              <a:srgbClr val="0000FF"/>
            </a:solidFill>
            <a:miter lim="800000"/>
            <a:headEnd/>
            <a:tailEnd/>
          </a:ln>
        </p:spPr>
        <p:txBody>
          <a:bodyPr/>
          <a:lstStyle/>
          <a:p>
            <a:endParaRPr lang="en-US"/>
          </a:p>
        </p:txBody>
      </p:sp>
      <p:sp>
        <p:nvSpPr>
          <p:cNvPr id="49215" name="Line 63"/>
          <p:cNvSpPr>
            <a:spLocks noChangeShapeType="1"/>
          </p:cNvSpPr>
          <p:nvPr/>
        </p:nvSpPr>
        <p:spPr bwMode="auto">
          <a:xfrm flipH="1" flipV="1">
            <a:off x="5708650" y="5641975"/>
            <a:ext cx="330200" cy="331788"/>
          </a:xfrm>
          <a:prstGeom prst="line">
            <a:avLst/>
          </a:prstGeom>
          <a:noFill/>
          <a:ln w="0" cap="sq">
            <a:solidFill>
              <a:srgbClr val="0000FF"/>
            </a:solidFill>
            <a:miter lim="800000"/>
            <a:headEnd/>
            <a:tailEnd/>
          </a:ln>
        </p:spPr>
        <p:txBody>
          <a:bodyPr/>
          <a:lstStyle/>
          <a:p>
            <a:endParaRPr lang="en-US"/>
          </a:p>
        </p:txBody>
      </p:sp>
      <p:sp>
        <p:nvSpPr>
          <p:cNvPr id="49216" name="Line 64"/>
          <p:cNvSpPr>
            <a:spLocks noChangeShapeType="1"/>
          </p:cNvSpPr>
          <p:nvPr/>
        </p:nvSpPr>
        <p:spPr bwMode="auto">
          <a:xfrm flipH="1" flipV="1">
            <a:off x="5702300" y="5641975"/>
            <a:ext cx="331788" cy="331788"/>
          </a:xfrm>
          <a:prstGeom prst="line">
            <a:avLst/>
          </a:prstGeom>
          <a:noFill/>
          <a:ln w="0" cap="sq">
            <a:solidFill>
              <a:srgbClr val="0000FF"/>
            </a:solidFill>
            <a:miter lim="800000"/>
            <a:headEnd/>
            <a:tailEnd/>
          </a:ln>
        </p:spPr>
        <p:txBody>
          <a:bodyPr/>
          <a:lstStyle/>
          <a:p>
            <a:endParaRPr lang="en-US"/>
          </a:p>
        </p:txBody>
      </p:sp>
      <p:sp>
        <p:nvSpPr>
          <p:cNvPr id="49217" name="Line 65"/>
          <p:cNvSpPr>
            <a:spLocks noChangeShapeType="1"/>
          </p:cNvSpPr>
          <p:nvPr/>
        </p:nvSpPr>
        <p:spPr bwMode="auto">
          <a:xfrm flipH="1" flipV="1">
            <a:off x="5697538" y="5640388"/>
            <a:ext cx="331787" cy="333375"/>
          </a:xfrm>
          <a:prstGeom prst="line">
            <a:avLst/>
          </a:prstGeom>
          <a:noFill/>
          <a:ln w="0" cap="sq">
            <a:solidFill>
              <a:srgbClr val="0000FF"/>
            </a:solidFill>
            <a:miter lim="800000"/>
            <a:headEnd/>
            <a:tailEnd/>
          </a:ln>
        </p:spPr>
        <p:txBody>
          <a:bodyPr/>
          <a:lstStyle/>
          <a:p>
            <a:endParaRPr lang="en-US"/>
          </a:p>
        </p:txBody>
      </p:sp>
      <p:sp>
        <p:nvSpPr>
          <p:cNvPr id="49218" name="Line 66"/>
          <p:cNvSpPr>
            <a:spLocks noChangeShapeType="1"/>
          </p:cNvSpPr>
          <p:nvPr/>
        </p:nvSpPr>
        <p:spPr bwMode="auto">
          <a:xfrm flipH="1" flipV="1">
            <a:off x="5691188" y="5640388"/>
            <a:ext cx="333375" cy="333375"/>
          </a:xfrm>
          <a:prstGeom prst="line">
            <a:avLst/>
          </a:prstGeom>
          <a:noFill/>
          <a:ln w="0" cap="sq">
            <a:solidFill>
              <a:srgbClr val="0000FF"/>
            </a:solidFill>
            <a:miter lim="800000"/>
            <a:headEnd/>
            <a:tailEnd/>
          </a:ln>
        </p:spPr>
        <p:txBody>
          <a:bodyPr/>
          <a:lstStyle/>
          <a:p>
            <a:endParaRPr lang="en-US"/>
          </a:p>
        </p:txBody>
      </p:sp>
      <p:sp>
        <p:nvSpPr>
          <p:cNvPr id="49219" name="Line 67"/>
          <p:cNvSpPr>
            <a:spLocks noChangeShapeType="1"/>
          </p:cNvSpPr>
          <p:nvPr/>
        </p:nvSpPr>
        <p:spPr bwMode="auto">
          <a:xfrm flipH="1" flipV="1">
            <a:off x="5684838" y="5638800"/>
            <a:ext cx="334962" cy="334963"/>
          </a:xfrm>
          <a:prstGeom prst="line">
            <a:avLst/>
          </a:prstGeom>
          <a:noFill/>
          <a:ln w="0" cap="sq">
            <a:solidFill>
              <a:srgbClr val="0000FF"/>
            </a:solidFill>
            <a:miter lim="800000"/>
            <a:headEnd/>
            <a:tailEnd/>
          </a:ln>
        </p:spPr>
        <p:txBody>
          <a:bodyPr/>
          <a:lstStyle/>
          <a:p>
            <a:endParaRPr lang="en-US"/>
          </a:p>
        </p:txBody>
      </p:sp>
      <p:sp>
        <p:nvSpPr>
          <p:cNvPr id="49220" name="Line 68"/>
          <p:cNvSpPr>
            <a:spLocks noChangeShapeType="1"/>
          </p:cNvSpPr>
          <p:nvPr/>
        </p:nvSpPr>
        <p:spPr bwMode="auto">
          <a:xfrm flipH="1" flipV="1">
            <a:off x="5680075" y="5637213"/>
            <a:ext cx="334963" cy="336550"/>
          </a:xfrm>
          <a:prstGeom prst="line">
            <a:avLst/>
          </a:prstGeom>
          <a:noFill/>
          <a:ln w="0" cap="sq">
            <a:solidFill>
              <a:srgbClr val="0000FF"/>
            </a:solidFill>
            <a:miter lim="800000"/>
            <a:headEnd/>
            <a:tailEnd/>
          </a:ln>
        </p:spPr>
        <p:txBody>
          <a:bodyPr/>
          <a:lstStyle/>
          <a:p>
            <a:endParaRPr lang="en-US"/>
          </a:p>
        </p:txBody>
      </p:sp>
      <p:sp>
        <p:nvSpPr>
          <p:cNvPr id="49221" name="Line 69"/>
          <p:cNvSpPr>
            <a:spLocks noChangeShapeType="1"/>
          </p:cNvSpPr>
          <p:nvPr/>
        </p:nvSpPr>
        <p:spPr bwMode="auto">
          <a:xfrm flipH="1" flipV="1">
            <a:off x="5673725" y="5637213"/>
            <a:ext cx="336550" cy="336550"/>
          </a:xfrm>
          <a:prstGeom prst="line">
            <a:avLst/>
          </a:prstGeom>
          <a:noFill/>
          <a:ln w="0" cap="sq">
            <a:solidFill>
              <a:srgbClr val="0000FF"/>
            </a:solidFill>
            <a:miter lim="800000"/>
            <a:headEnd/>
            <a:tailEnd/>
          </a:ln>
        </p:spPr>
        <p:txBody>
          <a:bodyPr/>
          <a:lstStyle/>
          <a:p>
            <a:endParaRPr lang="en-US"/>
          </a:p>
        </p:txBody>
      </p:sp>
      <p:sp>
        <p:nvSpPr>
          <p:cNvPr id="49222" name="Line 70"/>
          <p:cNvSpPr>
            <a:spLocks noChangeShapeType="1"/>
          </p:cNvSpPr>
          <p:nvPr/>
        </p:nvSpPr>
        <p:spPr bwMode="auto">
          <a:xfrm flipH="1" flipV="1">
            <a:off x="5668963" y="5635625"/>
            <a:ext cx="336550" cy="338138"/>
          </a:xfrm>
          <a:prstGeom prst="line">
            <a:avLst/>
          </a:prstGeom>
          <a:noFill/>
          <a:ln w="0" cap="sq">
            <a:solidFill>
              <a:srgbClr val="0000FF"/>
            </a:solidFill>
            <a:miter lim="800000"/>
            <a:headEnd/>
            <a:tailEnd/>
          </a:ln>
        </p:spPr>
        <p:txBody>
          <a:bodyPr/>
          <a:lstStyle/>
          <a:p>
            <a:endParaRPr lang="en-US"/>
          </a:p>
        </p:txBody>
      </p:sp>
      <p:sp>
        <p:nvSpPr>
          <p:cNvPr id="49223" name="Line 71"/>
          <p:cNvSpPr>
            <a:spLocks noChangeShapeType="1"/>
          </p:cNvSpPr>
          <p:nvPr/>
        </p:nvSpPr>
        <p:spPr bwMode="auto">
          <a:xfrm flipH="1" flipV="1">
            <a:off x="5662613" y="5634038"/>
            <a:ext cx="338137" cy="339725"/>
          </a:xfrm>
          <a:prstGeom prst="line">
            <a:avLst/>
          </a:prstGeom>
          <a:noFill/>
          <a:ln w="0" cap="sq">
            <a:solidFill>
              <a:srgbClr val="0000FF"/>
            </a:solidFill>
            <a:miter lim="800000"/>
            <a:headEnd/>
            <a:tailEnd/>
          </a:ln>
        </p:spPr>
        <p:txBody>
          <a:bodyPr/>
          <a:lstStyle/>
          <a:p>
            <a:endParaRPr lang="en-US"/>
          </a:p>
        </p:txBody>
      </p:sp>
      <p:sp>
        <p:nvSpPr>
          <p:cNvPr id="49224" name="Line 72"/>
          <p:cNvSpPr>
            <a:spLocks noChangeShapeType="1"/>
          </p:cNvSpPr>
          <p:nvPr/>
        </p:nvSpPr>
        <p:spPr bwMode="auto">
          <a:xfrm flipH="1" flipV="1">
            <a:off x="5656263" y="5634038"/>
            <a:ext cx="341312" cy="339725"/>
          </a:xfrm>
          <a:prstGeom prst="line">
            <a:avLst/>
          </a:prstGeom>
          <a:noFill/>
          <a:ln w="0" cap="sq">
            <a:solidFill>
              <a:srgbClr val="0000FF"/>
            </a:solidFill>
            <a:miter lim="800000"/>
            <a:headEnd/>
            <a:tailEnd/>
          </a:ln>
        </p:spPr>
        <p:txBody>
          <a:bodyPr/>
          <a:lstStyle/>
          <a:p>
            <a:endParaRPr lang="en-US"/>
          </a:p>
        </p:txBody>
      </p:sp>
      <p:sp>
        <p:nvSpPr>
          <p:cNvPr id="49225" name="Line 73"/>
          <p:cNvSpPr>
            <a:spLocks noChangeShapeType="1"/>
          </p:cNvSpPr>
          <p:nvPr/>
        </p:nvSpPr>
        <p:spPr bwMode="auto">
          <a:xfrm flipH="1" flipV="1">
            <a:off x="5651500" y="5632450"/>
            <a:ext cx="341313" cy="341313"/>
          </a:xfrm>
          <a:prstGeom prst="line">
            <a:avLst/>
          </a:prstGeom>
          <a:noFill/>
          <a:ln w="0" cap="sq">
            <a:solidFill>
              <a:srgbClr val="0000FF"/>
            </a:solidFill>
            <a:miter lim="800000"/>
            <a:headEnd/>
            <a:tailEnd/>
          </a:ln>
        </p:spPr>
        <p:txBody>
          <a:bodyPr/>
          <a:lstStyle/>
          <a:p>
            <a:endParaRPr lang="en-US"/>
          </a:p>
        </p:txBody>
      </p:sp>
      <p:sp>
        <p:nvSpPr>
          <p:cNvPr id="49226" name="Line 74"/>
          <p:cNvSpPr>
            <a:spLocks noChangeShapeType="1"/>
          </p:cNvSpPr>
          <p:nvPr/>
        </p:nvSpPr>
        <p:spPr bwMode="auto">
          <a:xfrm flipH="1" flipV="1">
            <a:off x="5645150" y="5632450"/>
            <a:ext cx="342900" cy="341313"/>
          </a:xfrm>
          <a:prstGeom prst="line">
            <a:avLst/>
          </a:prstGeom>
          <a:noFill/>
          <a:ln w="0" cap="sq">
            <a:solidFill>
              <a:srgbClr val="0000FF"/>
            </a:solidFill>
            <a:miter lim="800000"/>
            <a:headEnd/>
            <a:tailEnd/>
          </a:ln>
        </p:spPr>
        <p:txBody>
          <a:bodyPr/>
          <a:lstStyle/>
          <a:p>
            <a:endParaRPr lang="en-US"/>
          </a:p>
        </p:txBody>
      </p:sp>
      <p:sp>
        <p:nvSpPr>
          <p:cNvPr id="49227" name="Line 75"/>
          <p:cNvSpPr>
            <a:spLocks noChangeShapeType="1"/>
          </p:cNvSpPr>
          <p:nvPr/>
        </p:nvSpPr>
        <p:spPr bwMode="auto">
          <a:xfrm flipH="1" flipV="1">
            <a:off x="5640388" y="5630863"/>
            <a:ext cx="342900" cy="342900"/>
          </a:xfrm>
          <a:prstGeom prst="line">
            <a:avLst/>
          </a:prstGeom>
          <a:noFill/>
          <a:ln w="0" cap="sq">
            <a:solidFill>
              <a:srgbClr val="0000FF"/>
            </a:solidFill>
            <a:miter lim="800000"/>
            <a:headEnd/>
            <a:tailEnd/>
          </a:ln>
        </p:spPr>
        <p:txBody>
          <a:bodyPr/>
          <a:lstStyle/>
          <a:p>
            <a:endParaRPr lang="en-US"/>
          </a:p>
        </p:txBody>
      </p:sp>
      <p:sp>
        <p:nvSpPr>
          <p:cNvPr id="49228" name="Line 76"/>
          <p:cNvSpPr>
            <a:spLocks noChangeShapeType="1"/>
          </p:cNvSpPr>
          <p:nvPr/>
        </p:nvSpPr>
        <p:spPr bwMode="auto">
          <a:xfrm flipH="1" flipV="1">
            <a:off x="5634038" y="5629275"/>
            <a:ext cx="344487" cy="344488"/>
          </a:xfrm>
          <a:prstGeom prst="line">
            <a:avLst/>
          </a:prstGeom>
          <a:noFill/>
          <a:ln w="0" cap="sq">
            <a:solidFill>
              <a:srgbClr val="0000FF"/>
            </a:solidFill>
            <a:miter lim="800000"/>
            <a:headEnd/>
            <a:tailEnd/>
          </a:ln>
        </p:spPr>
        <p:txBody>
          <a:bodyPr/>
          <a:lstStyle/>
          <a:p>
            <a:endParaRPr lang="en-US"/>
          </a:p>
        </p:txBody>
      </p:sp>
      <p:sp>
        <p:nvSpPr>
          <p:cNvPr id="49229" name="Line 77"/>
          <p:cNvSpPr>
            <a:spLocks noChangeShapeType="1"/>
          </p:cNvSpPr>
          <p:nvPr/>
        </p:nvSpPr>
        <p:spPr bwMode="auto">
          <a:xfrm flipH="1" flipV="1">
            <a:off x="5627688" y="5629275"/>
            <a:ext cx="346075" cy="344488"/>
          </a:xfrm>
          <a:prstGeom prst="line">
            <a:avLst/>
          </a:prstGeom>
          <a:noFill/>
          <a:ln w="0" cap="sq">
            <a:solidFill>
              <a:srgbClr val="0000FF"/>
            </a:solidFill>
            <a:miter lim="800000"/>
            <a:headEnd/>
            <a:tailEnd/>
          </a:ln>
        </p:spPr>
        <p:txBody>
          <a:bodyPr/>
          <a:lstStyle/>
          <a:p>
            <a:endParaRPr lang="en-US"/>
          </a:p>
        </p:txBody>
      </p:sp>
      <p:sp>
        <p:nvSpPr>
          <p:cNvPr id="49230" name="Line 78"/>
          <p:cNvSpPr>
            <a:spLocks noChangeShapeType="1"/>
          </p:cNvSpPr>
          <p:nvPr/>
        </p:nvSpPr>
        <p:spPr bwMode="auto">
          <a:xfrm flipH="1" flipV="1">
            <a:off x="5622925" y="5627688"/>
            <a:ext cx="346075" cy="346075"/>
          </a:xfrm>
          <a:prstGeom prst="line">
            <a:avLst/>
          </a:prstGeom>
          <a:noFill/>
          <a:ln w="0" cap="sq">
            <a:solidFill>
              <a:srgbClr val="0000FF"/>
            </a:solidFill>
            <a:miter lim="800000"/>
            <a:headEnd/>
            <a:tailEnd/>
          </a:ln>
        </p:spPr>
        <p:txBody>
          <a:bodyPr/>
          <a:lstStyle/>
          <a:p>
            <a:endParaRPr lang="en-US"/>
          </a:p>
        </p:txBody>
      </p:sp>
      <p:sp>
        <p:nvSpPr>
          <p:cNvPr id="49231" name="Line 79"/>
          <p:cNvSpPr>
            <a:spLocks noChangeShapeType="1"/>
          </p:cNvSpPr>
          <p:nvPr/>
        </p:nvSpPr>
        <p:spPr bwMode="auto">
          <a:xfrm flipH="1" flipV="1">
            <a:off x="5616575" y="5626100"/>
            <a:ext cx="347663" cy="347663"/>
          </a:xfrm>
          <a:prstGeom prst="line">
            <a:avLst/>
          </a:prstGeom>
          <a:noFill/>
          <a:ln w="0" cap="sq">
            <a:solidFill>
              <a:srgbClr val="0000FF"/>
            </a:solidFill>
            <a:miter lim="800000"/>
            <a:headEnd/>
            <a:tailEnd/>
          </a:ln>
        </p:spPr>
        <p:txBody>
          <a:bodyPr/>
          <a:lstStyle/>
          <a:p>
            <a:endParaRPr lang="en-US"/>
          </a:p>
        </p:txBody>
      </p:sp>
      <p:sp>
        <p:nvSpPr>
          <p:cNvPr id="49232" name="Line 80"/>
          <p:cNvSpPr>
            <a:spLocks noChangeShapeType="1"/>
          </p:cNvSpPr>
          <p:nvPr/>
        </p:nvSpPr>
        <p:spPr bwMode="auto">
          <a:xfrm flipH="1" flipV="1">
            <a:off x="5610225" y="5626100"/>
            <a:ext cx="349250" cy="347663"/>
          </a:xfrm>
          <a:prstGeom prst="line">
            <a:avLst/>
          </a:prstGeom>
          <a:noFill/>
          <a:ln w="0" cap="sq">
            <a:solidFill>
              <a:srgbClr val="0000FF"/>
            </a:solidFill>
            <a:miter lim="800000"/>
            <a:headEnd/>
            <a:tailEnd/>
          </a:ln>
        </p:spPr>
        <p:txBody>
          <a:bodyPr/>
          <a:lstStyle/>
          <a:p>
            <a:endParaRPr lang="en-US"/>
          </a:p>
        </p:txBody>
      </p:sp>
      <p:sp>
        <p:nvSpPr>
          <p:cNvPr id="49233" name="Line 81"/>
          <p:cNvSpPr>
            <a:spLocks noChangeShapeType="1"/>
          </p:cNvSpPr>
          <p:nvPr/>
        </p:nvSpPr>
        <p:spPr bwMode="auto">
          <a:xfrm flipH="1" flipV="1">
            <a:off x="5605463" y="5624513"/>
            <a:ext cx="349250" cy="349250"/>
          </a:xfrm>
          <a:prstGeom prst="line">
            <a:avLst/>
          </a:prstGeom>
          <a:noFill/>
          <a:ln w="0" cap="sq">
            <a:solidFill>
              <a:srgbClr val="0000FF"/>
            </a:solidFill>
            <a:miter lim="800000"/>
            <a:headEnd/>
            <a:tailEnd/>
          </a:ln>
        </p:spPr>
        <p:txBody>
          <a:bodyPr/>
          <a:lstStyle/>
          <a:p>
            <a:endParaRPr lang="en-US"/>
          </a:p>
        </p:txBody>
      </p:sp>
      <p:sp>
        <p:nvSpPr>
          <p:cNvPr id="49234" name="Line 82"/>
          <p:cNvSpPr>
            <a:spLocks noChangeShapeType="1"/>
          </p:cNvSpPr>
          <p:nvPr/>
        </p:nvSpPr>
        <p:spPr bwMode="auto">
          <a:xfrm flipH="1" flipV="1">
            <a:off x="5599113" y="5622925"/>
            <a:ext cx="350837" cy="350838"/>
          </a:xfrm>
          <a:prstGeom prst="line">
            <a:avLst/>
          </a:prstGeom>
          <a:noFill/>
          <a:ln w="0" cap="sq">
            <a:solidFill>
              <a:srgbClr val="0000FF"/>
            </a:solidFill>
            <a:miter lim="800000"/>
            <a:headEnd/>
            <a:tailEnd/>
          </a:ln>
        </p:spPr>
        <p:txBody>
          <a:bodyPr/>
          <a:lstStyle/>
          <a:p>
            <a:endParaRPr lang="en-US"/>
          </a:p>
        </p:txBody>
      </p:sp>
      <p:sp>
        <p:nvSpPr>
          <p:cNvPr id="49235" name="Line 83"/>
          <p:cNvSpPr>
            <a:spLocks noChangeShapeType="1"/>
          </p:cNvSpPr>
          <p:nvPr/>
        </p:nvSpPr>
        <p:spPr bwMode="auto">
          <a:xfrm flipH="1" flipV="1">
            <a:off x="5594350" y="5622925"/>
            <a:ext cx="350838" cy="350838"/>
          </a:xfrm>
          <a:prstGeom prst="line">
            <a:avLst/>
          </a:prstGeom>
          <a:noFill/>
          <a:ln w="0" cap="sq">
            <a:solidFill>
              <a:srgbClr val="0000FF"/>
            </a:solidFill>
            <a:miter lim="800000"/>
            <a:headEnd/>
            <a:tailEnd/>
          </a:ln>
        </p:spPr>
        <p:txBody>
          <a:bodyPr/>
          <a:lstStyle/>
          <a:p>
            <a:endParaRPr lang="en-US"/>
          </a:p>
        </p:txBody>
      </p:sp>
      <p:sp>
        <p:nvSpPr>
          <p:cNvPr id="49236" name="Line 84"/>
          <p:cNvSpPr>
            <a:spLocks noChangeShapeType="1"/>
          </p:cNvSpPr>
          <p:nvPr/>
        </p:nvSpPr>
        <p:spPr bwMode="auto">
          <a:xfrm flipH="1" flipV="1">
            <a:off x="5588000" y="5621338"/>
            <a:ext cx="352425" cy="352425"/>
          </a:xfrm>
          <a:prstGeom prst="line">
            <a:avLst/>
          </a:prstGeom>
          <a:noFill/>
          <a:ln w="0" cap="sq">
            <a:solidFill>
              <a:srgbClr val="0000FF"/>
            </a:solidFill>
            <a:miter lim="800000"/>
            <a:headEnd/>
            <a:tailEnd/>
          </a:ln>
        </p:spPr>
        <p:txBody>
          <a:bodyPr/>
          <a:lstStyle/>
          <a:p>
            <a:endParaRPr lang="en-US"/>
          </a:p>
        </p:txBody>
      </p:sp>
      <p:sp>
        <p:nvSpPr>
          <p:cNvPr id="49237" name="Line 85"/>
          <p:cNvSpPr>
            <a:spLocks noChangeShapeType="1"/>
          </p:cNvSpPr>
          <p:nvPr/>
        </p:nvSpPr>
        <p:spPr bwMode="auto">
          <a:xfrm flipH="1" flipV="1">
            <a:off x="5581650" y="5619750"/>
            <a:ext cx="354013" cy="354013"/>
          </a:xfrm>
          <a:prstGeom prst="line">
            <a:avLst/>
          </a:prstGeom>
          <a:noFill/>
          <a:ln w="0" cap="sq">
            <a:solidFill>
              <a:srgbClr val="0000FF"/>
            </a:solidFill>
            <a:miter lim="800000"/>
            <a:headEnd/>
            <a:tailEnd/>
          </a:ln>
        </p:spPr>
        <p:txBody>
          <a:bodyPr/>
          <a:lstStyle/>
          <a:p>
            <a:endParaRPr lang="en-US"/>
          </a:p>
        </p:txBody>
      </p:sp>
      <p:sp>
        <p:nvSpPr>
          <p:cNvPr id="49238" name="Line 86"/>
          <p:cNvSpPr>
            <a:spLocks noChangeShapeType="1"/>
          </p:cNvSpPr>
          <p:nvPr/>
        </p:nvSpPr>
        <p:spPr bwMode="auto">
          <a:xfrm flipH="1" flipV="1">
            <a:off x="5576888" y="5619750"/>
            <a:ext cx="354012" cy="354013"/>
          </a:xfrm>
          <a:prstGeom prst="line">
            <a:avLst/>
          </a:prstGeom>
          <a:noFill/>
          <a:ln w="0" cap="sq">
            <a:solidFill>
              <a:srgbClr val="0000FF"/>
            </a:solidFill>
            <a:miter lim="800000"/>
            <a:headEnd/>
            <a:tailEnd/>
          </a:ln>
        </p:spPr>
        <p:txBody>
          <a:bodyPr/>
          <a:lstStyle/>
          <a:p>
            <a:endParaRPr lang="en-US"/>
          </a:p>
        </p:txBody>
      </p:sp>
      <p:sp>
        <p:nvSpPr>
          <p:cNvPr id="49239" name="Line 87"/>
          <p:cNvSpPr>
            <a:spLocks noChangeShapeType="1"/>
          </p:cNvSpPr>
          <p:nvPr/>
        </p:nvSpPr>
        <p:spPr bwMode="auto">
          <a:xfrm flipH="1" flipV="1">
            <a:off x="5570538" y="5618163"/>
            <a:ext cx="355600" cy="355600"/>
          </a:xfrm>
          <a:prstGeom prst="line">
            <a:avLst/>
          </a:prstGeom>
          <a:noFill/>
          <a:ln w="0" cap="sq">
            <a:solidFill>
              <a:srgbClr val="0000FF"/>
            </a:solidFill>
            <a:miter lim="800000"/>
            <a:headEnd/>
            <a:tailEnd/>
          </a:ln>
        </p:spPr>
        <p:txBody>
          <a:bodyPr/>
          <a:lstStyle/>
          <a:p>
            <a:endParaRPr lang="en-US"/>
          </a:p>
        </p:txBody>
      </p:sp>
      <p:sp>
        <p:nvSpPr>
          <p:cNvPr id="49240" name="Line 88"/>
          <p:cNvSpPr>
            <a:spLocks noChangeShapeType="1"/>
          </p:cNvSpPr>
          <p:nvPr/>
        </p:nvSpPr>
        <p:spPr bwMode="auto">
          <a:xfrm flipH="1" flipV="1">
            <a:off x="5564188" y="5616575"/>
            <a:ext cx="357187" cy="357188"/>
          </a:xfrm>
          <a:prstGeom prst="line">
            <a:avLst/>
          </a:prstGeom>
          <a:noFill/>
          <a:ln w="0" cap="sq">
            <a:solidFill>
              <a:srgbClr val="0000FF"/>
            </a:solidFill>
            <a:miter lim="800000"/>
            <a:headEnd/>
            <a:tailEnd/>
          </a:ln>
        </p:spPr>
        <p:txBody>
          <a:bodyPr/>
          <a:lstStyle/>
          <a:p>
            <a:endParaRPr lang="en-US"/>
          </a:p>
        </p:txBody>
      </p:sp>
      <p:sp>
        <p:nvSpPr>
          <p:cNvPr id="49241" name="Line 89"/>
          <p:cNvSpPr>
            <a:spLocks noChangeShapeType="1"/>
          </p:cNvSpPr>
          <p:nvPr/>
        </p:nvSpPr>
        <p:spPr bwMode="auto">
          <a:xfrm flipH="1" flipV="1">
            <a:off x="5559425" y="5614988"/>
            <a:ext cx="357188" cy="358775"/>
          </a:xfrm>
          <a:prstGeom prst="line">
            <a:avLst/>
          </a:prstGeom>
          <a:noFill/>
          <a:ln w="0" cap="sq">
            <a:solidFill>
              <a:srgbClr val="0000FF"/>
            </a:solidFill>
            <a:miter lim="800000"/>
            <a:headEnd/>
            <a:tailEnd/>
          </a:ln>
        </p:spPr>
        <p:txBody>
          <a:bodyPr/>
          <a:lstStyle/>
          <a:p>
            <a:endParaRPr lang="en-US"/>
          </a:p>
        </p:txBody>
      </p:sp>
      <p:sp>
        <p:nvSpPr>
          <p:cNvPr id="49242" name="Line 90"/>
          <p:cNvSpPr>
            <a:spLocks noChangeShapeType="1"/>
          </p:cNvSpPr>
          <p:nvPr/>
        </p:nvSpPr>
        <p:spPr bwMode="auto">
          <a:xfrm flipH="1" flipV="1">
            <a:off x="5553075" y="5614988"/>
            <a:ext cx="358775" cy="358775"/>
          </a:xfrm>
          <a:prstGeom prst="line">
            <a:avLst/>
          </a:prstGeom>
          <a:noFill/>
          <a:ln w="0" cap="sq">
            <a:solidFill>
              <a:srgbClr val="0000FF"/>
            </a:solidFill>
            <a:miter lim="800000"/>
            <a:headEnd/>
            <a:tailEnd/>
          </a:ln>
        </p:spPr>
        <p:txBody>
          <a:bodyPr/>
          <a:lstStyle/>
          <a:p>
            <a:endParaRPr lang="en-US"/>
          </a:p>
        </p:txBody>
      </p:sp>
      <p:sp>
        <p:nvSpPr>
          <p:cNvPr id="49243" name="Line 91"/>
          <p:cNvSpPr>
            <a:spLocks noChangeShapeType="1"/>
          </p:cNvSpPr>
          <p:nvPr/>
        </p:nvSpPr>
        <p:spPr bwMode="auto">
          <a:xfrm flipH="1" flipV="1">
            <a:off x="5546725" y="5613400"/>
            <a:ext cx="360363" cy="360363"/>
          </a:xfrm>
          <a:prstGeom prst="line">
            <a:avLst/>
          </a:prstGeom>
          <a:noFill/>
          <a:ln w="0" cap="sq">
            <a:solidFill>
              <a:srgbClr val="0000FF"/>
            </a:solidFill>
            <a:miter lim="800000"/>
            <a:headEnd/>
            <a:tailEnd/>
          </a:ln>
        </p:spPr>
        <p:txBody>
          <a:bodyPr/>
          <a:lstStyle/>
          <a:p>
            <a:endParaRPr lang="en-US"/>
          </a:p>
        </p:txBody>
      </p:sp>
      <p:sp>
        <p:nvSpPr>
          <p:cNvPr id="49244" name="Line 92"/>
          <p:cNvSpPr>
            <a:spLocks noChangeShapeType="1"/>
          </p:cNvSpPr>
          <p:nvPr/>
        </p:nvSpPr>
        <p:spPr bwMode="auto">
          <a:xfrm flipH="1" flipV="1">
            <a:off x="5541963" y="5611813"/>
            <a:ext cx="360362" cy="361950"/>
          </a:xfrm>
          <a:prstGeom prst="line">
            <a:avLst/>
          </a:prstGeom>
          <a:noFill/>
          <a:ln w="0" cap="sq">
            <a:solidFill>
              <a:srgbClr val="0000FF"/>
            </a:solidFill>
            <a:miter lim="800000"/>
            <a:headEnd/>
            <a:tailEnd/>
          </a:ln>
        </p:spPr>
        <p:txBody>
          <a:bodyPr/>
          <a:lstStyle/>
          <a:p>
            <a:endParaRPr lang="en-US"/>
          </a:p>
        </p:txBody>
      </p:sp>
      <p:sp>
        <p:nvSpPr>
          <p:cNvPr id="49245" name="Line 93"/>
          <p:cNvSpPr>
            <a:spLocks noChangeShapeType="1"/>
          </p:cNvSpPr>
          <p:nvPr/>
        </p:nvSpPr>
        <p:spPr bwMode="auto">
          <a:xfrm flipH="1" flipV="1">
            <a:off x="5535613" y="5611813"/>
            <a:ext cx="361950" cy="361950"/>
          </a:xfrm>
          <a:prstGeom prst="line">
            <a:avLst/>
          </a:prstGeom>
          <a:noFill/>
          <a:ln w="0" cap="sq">
            <a:solidFill>
              <a:srgbClr val="0000FF"/>
            </a:solidFill>
            <a:miter lim="800000"/>
            <a:headEnd/>
            <a:tailEnd/>
          </a:ln>
        </p:spPr>
        <p:txBody>
          <a:bodyPr/>
          <a:lstStyle/>
          <a:p>
            <a:endParaRPr lang="en-US"/>
          </a:p>
        </p:txBody>
      </p:sp>
      <p:sp>
        <p:nvSpPr>
          <p:cNvPr id="49246" name="Line 94"/>
          <p:cNvSpPr>
            <a:spLocks noChangeShapeType="1"/>
          </p:cNvSpPr>
          <p:nvPr/>
        </p:nvSpPr>
        <p:spPr bwMode="auto">
          <a:xfrm flipH="1" flipV="1">
            <a:off x="5529263" y="5610225"/>
            <a:ext cx="363537" cy="363538"/>
          </a:xfrm>
          <a:prstGeom prst="line">
            <a:avLst/>
          </a:prstGeom>
          <a:noFill/>
          <a:ln w="0" cap="sq">
            <a:solidFill>
              <a:srgbClr val="0000FF"/>
            </a:solidFill>
            <a:miter lim="800000"/>
            <a:headEnd/>
            <a:tailEnd/>
          </a:ln>
        </p:spPr>
        <p:txBody>
          <a:bodyPr/>
          <a:lstStyle/>
          <a:p>
            <a:endParaRPr lang="en-US"/>
          </a:p>
        </p:txBody>
      </p:sp>
      <p:sp>
        <p:nvSpPr>
          <p:cNvPr id="49247" name="Line 95"/>
          <p:cNvSpPr>
            <a:spLocks noChangeShapeType="1"/>
          </p:cNvSpPr>
          <p:nvPr/>
        </p:nvSpPr>
        <p:spPr bwMode="auto">
          <a:xfrm flipH="1" flipV="1">
            <a:off x="5522913" y="5608638"/>
            <a:ext cx="365125" cy="365125"/>
          </a:xfrm>
          <a:prstGeom prst="line">
            <a:avLst/>
          </a:prstGeom>
          <a:noFill/>
          <a:ln w="0" cap="sq">
            <a:solidFill>
              <a:srgbClr val="0000FF"/>
            </a:solidFill>
            <a:miter lim="800000"/>
            <a:headEnd/>
            <a:tailEnd/>
          </a:ln>
        </p:spPr>
        <p:txBody>
          <a:bodyPr/>
          <a:lstStyle/>
          <a:p>
            <a:endParaRPr lang="en-US"/>
          </a:p>
        </p:txBody>
      </p:sp>
      <p:sp>
        <p:nvSpPr>
          <p:cNvPr id="49248" name="Line 96"/>
          <p:cNvSpPr>
            <a:spLocks noChangeShapeType="1"/>
          </p:cNvSpPr>
          <p:nvPr/>
        </p:nvSpPr>
        <p:spPr bwMode="auto">
          <a:xfrm flipH="1" flipV="1">
            <a:off x="5518150" y="5607050"/>
            <a:ext cx="365125" cy="366713"/>
          </a:xfrm>
          <a:prstGeom prst="line">
            <a:avLst/>
          </a:prstGeom>
          <a:noFill/>
          <a:ln w="0" cap="sq">
            <a:solidFill>
              <a:srgbClr val="0000FF"/>
            </a:solidFill>
            <a:miter lim="800000"/>
            <a:headEnd/>
            <a:tailEnd/>
          </a:ln>
        </p:spPr>
        <p:txBody>
          <a:bodyPr/>
          <a:lstStyle/>
          <a:p>
            <a:endParaRPr lang="en-US"/>
          </a:p>
        </p:txBody>
      </p:sp>
      <p:sp>
        <p:nvSpPr>
          <p:cNvPr id="49249" name="Line 97"/>
          <p:cNvSpPr>
            <a:spLocks noChangeShapeType="1"/>
          </p:cNvSpPr>
          <p:nvPr/>
        </p:nvSpPr>
        <p:spPr bwMode="auto">
          <a:xfrm flipH="1" flipV="1">
            <a:off x="5511800" y="5607050"/>
            <a:ext cx="366713" cy="366713"/>
          </a:xfrm>
          <a:prstGeom prst="line">
            <a:avLst/>
          </a:prstGeom>
          <a:noFill/>
          <a:ln w="0" cap="sq">
            <a:solidFill>
              <a:srgbClr val="0000FF"/>
            </a:solidFill>
            <a:miter lim="800000"/>
            <a:headEnd/>
            <a:tailEnd/>
          </a:ln>
        </p:spPr>
        <p:txBody>
          <a:bodyPr/>
          <a:lstStyle/>
          <a:p>
            <a:endParaRPr lang="en-US"/>
          </a:p>
        </p:txBody>
      </p:sp>
      <p:sp>
        <p:nvSpPr>
          <p:cNvPr id="49250" name="Line 98"/>
          <p:cNvSpPr>
            <a:spLocks noChangeShapeType="1"/>
          </p:cNvSpPr>
          <p:nvPr/>
        </p:nvSpPr>
        <p:spPr bwMode="auto">
          <a:xfrm flipH="1" flipV="1">
            <a:off x="5507038" y="5605463"/>
            <a:ext cx="366712" cy="368300"/>
          </a:xfrm>
          <a:prstGeom prst="line">
            <a:avLst/>
          </a:prstGeom>
          <a:noFill/>
          <a:ln w="0" cap="sq">
            <a:solidFill>
              <a:srgbClr val="0000FF"/>
            </a:solidFill>
            <a:miter lim="800000"/>
            <a:headEnd/>
            <a:tailEnd/>
          </a:ln>
        </p:spPr>
        <p:txBody>
          <a:bodyPr/>
          <a:lstStyle/>
          <a:p>
            <a:endParaRPr lang="en-US"/>
          </a:p>
        </p:txBody>
      </p:sp>
      <p:sp>
        <p:nvSpPr>
          <p:cNvPr id="49251" name="Line 99"/>
          <p:cNvSpPr>
            <a:spLocks noChangeShapeType="1"/>
          </p:cNvSpPr>
          <p:nvPr/>
        </p:nvSpPr>
        <p:spPr bwMode="auto">
          <a:xfrm flipH="1" flipV="1">
            <a:off x="5500688" y="5603875"/>
            <a:ext cx="368300" cy="369888"/>
          </a:xfrm>
          <a:prstGeom prst="line">
            <a:avLst/>
          </a:prstGeom>
          <a:noFill/>
          <a:ln w="0" cap="sq">
            <a:solidFill>
              <a:srgbClr val="0000FF"/>
            </a:solidFill>
            <a:miter lim="800000"/>
            <a:headEnd/>
            <a:tailEnd/>
          </a:ln>
        </p:spPr>
        <p:txBody>
          <a:bodyPr/>
          <a:lstStyle/>
          <a:p>
            <a:endParaRPr lang="en-US"/>
          </a:p>
        </p:txBody>
      </p:sp>
      <p:sp>
        <p:nvSpPr>
          <p:cNvPr id="49252" name="Line 100"/>
          <p:cNvSpPr>
            <a:spLocks noChangeShapeType="1"/>
          </p:cNvSpPr>
          <p:nvPr/>
        </p:nvSpPr>
        <p:spPr bwMode="auto">
          <a:xfrm flipH="1" flipV="1">
            <a:off x="5494338" y="5603875"/>
            <a:ext cx="369887" cy="369888"/>
          </a:xfrm>
          <a:prstGeom prst="line">
            <a:avLst/>
          </a:prstGeom>
          <a:noFill/>
          <a:ln w="0" cap="sq">
            <a:solidFill>
              <a:srgbClr val="0000FF"/>
            </a:solidFill>
            <a:miter lim="800000"/>
            <a:headEnd/>
            <a:tailEnd/>
          </a:ln>
        </p:spPr>
        <p:txBody>
          <a:bodyPr/>
          <a:lstStyle/>
          <a:p>
            <a:endParaRPr lang="en-US"/>
          </a:p>
        </p:txBody>
      </p:sp>
      <p:sp>
        <p:nvSpPr>
          <p:cNvPr id="49253" name="Line 101"/>
          <p:cNvSpPr>
            <a:spLocks noChangeShapeType="1"/>
          </p:cNvSpPr>
          <p:nvPr/>
        </p:nvSpPr>
        <p:spPr bwMode="auto">
          <a:xfrm flipH="1" flipV="1">
            <a:off x="5487988" y="5602288"/>
            <a:ext cx="371475" cy="371475"/>
          </a:xfrm>
          <a:prstGeom prst="line">
            <a:avLst/>
          </a:prstGeom>
          <a:noFill/>
          <a:ln w="0" cap="sq">
            <a:solidFill>
              <a:srgbClr val="0000FF"/>
            </a:solidFill>
            <a:miter lim="800000"/>
            <a:headEnd/>
            <a:tailEnd/>
          </a:ln>
        </p:spPr>
        <p:txBody>
          <a:bodyPr/>
          <a:lstStyle/>
          <a:p>
            <a:endParaRPr lang="en-US"/>
          </a:p>
        </p:txBody>
      </p:sp>
      <p:sp>
        <p:nvSpPr>
          <p:cNvPr id="49254" name="Line 102"/>
          <p:cNvSpPr>
            <a:spLocks noChangeShapeType="1"/>
          </p:cNvSpPr>
          <p:nvPr/>
        </p:nvSpPr>
        <p:spPr bwMode="auto">
          <a:xfrm flipH="1" flipV="1">
            <a:off x="5483225" y="5600700"/>
            <a:ext cx="371475" cy="373063"/>
          </a:xfrm>
          <a:prstGeom prst="line">
            <a:avLst/>
          </a:prstGeom>
          <a:noFill/>
          <a:ln w="0" cap="sq">
            <a:solidFill>
              <a:srgbClr val="0000FF"/>
            </a:solidFill>
            <a:miter lim="800000"/>
            <a:headEnd/>
            <a:tailEnd/>
          </a:ln>
        </p:spPr>
        <p:txBody>
          <a:bodyPr/>
          <a:lstStyle/>
          <a:p>
            <a:endParaRPr lang="en-US"/>
          </a:p>
        </p:txBody>
      </p:sp>
      <p:sp>
        <p:nvSpPr>
          <p:cNvPr id="49255" name="Line 103"/>
          <p:cNvSpPr>
            <a:spLocks noChangeShapeType="1"/>
          </p:cNvSpPr>
          <p:nvPr/>
        </p:nvSpPr>
        <p:spPr bwMode="auto">
          <a:xfrm flipH="1" flipV="1">
            <a:off x="5476875" y="5599113"/>
            <a:ext cx="373063" cy="374650"/>
          </a:xfrm>
          <a:prstGeom prst="line">
            <a:avLst/>
          </a:prstGeom>
          <a:noFill/>
          <a:ln w="0" cap="sq">
            <a:solidFill>
              <a:srgbClr val="0000FF"/>
            </a:solidFill>
            <a:miter lim="800000"/>
            <a:headEnd/>
            <a:tailEnd/>
          </a:ln>
        </p:spPr>
        <p:txBody>
          <a:bodyPr/>
          <a:lstStyle/>
          <a:p>
            <a:endParaRPr lang="en-US"/>
          </a:p>
        </p:txBody>
      </p:sp>
      <p:sp>
        <p:nvSpPr>
          <p:cNvPr id="49256" name="Line 104"/>
          <p:cNvSpPr>
            <a:spLocks noChangeShapeType="1"/>
          </p:cNvSpPr>
          <p:nvPr/>
        </p:nvSpPr>
        <p:spPr bwMode="auto">
          <a:xfrm flipH="1" flipV="1">
            <a:off x="5470525" y="5599113"/>
            <a:ext cx="376238" cy="374650"/>
          </a:xfrm>
          <a:prstGeom prst="line">
            <a:avLst/>
          </a:prstGeom>
          <a:noFill/>
          <a:ln w="0" cap="sq">
            <a:solidFill>
              <a:srgbClr val="0000FF"/>
            </a:solidFill>
            <a:miter lim="800000"/>
            <a:headEnd/>
            <a:tailEnd/>
          </a:ln>
        </p:spPr>
        <p:txBody>
          <a:bodyPr/>
          <a:lstStyle/>
          <a:p>
            <a:endParaRPr lang="en-US"/>
          </a:p>
        </p:txBody>
      </p:sp>
      <p:sp>
        <p:nvSpPr>
          <p:cNvPr id="49257" name="Line 105"/>
          <p:cNvSpPr>
            <a:spLocks noChangeShapeType="1"/>
          </p:cNvSpPr>
          <p:nvPr/>
        </p:nvSpPr>
        <p:spPr bwMode="auto">
          <a:xfrm flipH="1" flipV="1">
            <a:off x="5465763" y="5597525"/>
            <a:ext cx="376237" cy="376238"/>
          </a:xfrm>
          <a:prstGeom prst="line">
            <a:avLst/>
          </a:prstGeom>
          <a:noFill/>
          <a:ln w="0" cap="sq">
            <a:solidFill>
              <a:srgbClr val="0000FF"/>
            </a:solidFill>
            <a:miter lim="800000"/>
            <a:headEnd/>
            <a:tailEnd/>
          </a:ln>
        </p:spPr>
        <p:txBody>
          <a:bodyPr/>
          <a:lstStyle/>
          <a:p>
            <a:endParaRPr lang="en-US"/>
          </a:p>
        </p:txBody>
      </p:sp>
      <p:sp>
        <p:nvSpPr>
          <p:cNvPr id="49258" name="Line 106"/>
          <p:cNvSpPr>
            <a:spLocks noChangeShapeType="1"/>
          </p:cNvSpPr>
          <p:nvPr/>
        </p:nvSpPr>
        <p:spPr bwMode="auto">
          <a:xfrm flipH="1" flipV="1">
            <a:off x="5459413" y="5595938"/>
            <a:ext cx="377825" cy="377825"/>
          </a:xfrm>
          <a:prstGeom prst="line">
            <a:avLst/>
          </a:prstGeom>
          <a:noFill/>
          <a:ln w="0" cap="sq">
            <a:solidFill>
              <a:srgbClr val="0000FF"/>
            </a:solidFill>
            <a:miter lim="800000"/>
            <a:headEnd/>
            <a:tailEnd/>
          </a:ln>
        </p:spPr>
        <p:txBody>
          <a:bodyPr/>
          <a:lstStyle/>
          <a:p>
            <a:endParaRPr lang="en-US"/>
          </a:p>
        </p:txBody>
      </p:sp>
      <p:sp>
        <p:nvSpPr>
          <p:cNvPr id="49259" name="Line 107"/>
          <p:cNvSpPr>
            <a:spLocks noChangeShapeType="1"/>
          </p:cNvSpPr>
          <p:nvPr/>
        </p:nvSpPr>
        <p:spPr bwMode="auto">
          <a:xfrm flipH="1" flipV="1">
            <a:off x="5453063" y="5594350"/>
            <a:ext cx="379412" cy="379413"/>
          </a:xfrm>
          <a:prstGeom prst="line">
            <a:avLst/>
          </a:prstGeom>
          <a:noFill/>
          <a:ln w="0" cap="sq">
            <a:solidFill>
              <a:srgbClr val="0000FF"/>
            </a:solidFill>
            <a:miter lim="800000"/>
            <a:headEnd/>
            <a:tailEnd/>
          </a:ln>
        </p:spPr>
        <p:txBody>
          <a:bodyPr/>
          <a:lstStyle/>
          <a:p>
            <a:endParaRPr lang="en-US"/>
          </a:p>
        </p:txBody>
      </p:sp>
      <p:sp>
        <p:nvSpPr>
          <p:cNvPr id="49260" name="Line 108"/>
          <p:cNvSpPr>
            <a:spLocks noChangeShapeType="1"/>
          </p:cNvSpPr>
          <p:nvPr/>
        </p:nvSpPr>
        <p:spPr bwMode="auto">
          <a:xfrm flipH="1" flipV="1">
            <a:off x="5446713" y="5592763"/>
            <a:ext cx="381000" cy="381000"/>
          </a:xfrm>
          <a:prstGeom prst="line">
            <a:avLst/>
          </a:prstGeom>
          <a:noFill/>
          <a:ln w="0" cap="sq">
            <a:solidFill>
              <a:srgbClr val="0000FF"/>
            </a:solidFill>
            <a:miter lim="800000"/>
            <a:headEnd/>
            <a:tailEnd/>
          </a:ln>
        </p:spPr>
        <p:txBody>
          <a:bodyPr/>
          <a:lstStyle/>
          <a:p>
            <a:endParaRPr lang="en-US"/>
          </a:p>
        </p:txBody>
      </p:sp>
      <p:sp>
        <p:nvSpPr>
          <p:cNvPr id="49261" name="Line 109"/>
          <p:cNvSpPr>
            <a:spLocks noChangeShapeType="1"/>
          </p:cNvSpPr>
          <p:nvPr/>
        </p:nvSpPr>
        <p:spPr bwMode="auto">
          <a:xfrm flipH="1" flipV="1">
            <a:off x="5440363" y="5592763"/>
            <a:ext cx="382587" cy="381000"/>
          </a:xfrm>
          <a:prstGeom prst="line">
            <a:avLst/>
          </a:prstGeom>
          <a:noFill/>
          <a:ln w="0" cap="sq">
            <a:solidFill>
              <a:srgbClr val="0000FF"/>
            </a:solidFill>
            <a:miter lim="800000"/>
            <a:headEnd/>
            <a:tailEnd/>
          </a:ln>
        </p:spPr>
        <p:txBody>
          <a:bodyPr/>
          <a:lstStyle/>
          <a:p>
            <a:endParaRPr lang="en-US"/>
          </a:p>
        </p:txBody>
      </p:sp>
      <p:sp>
        <p:nvSpPr>
          <p:cNvPr id="49262" name="Line 110"/>
          <p:cNvSpPr>
            <a:spLocks noChangeShapeType="1"/>
          </p:cNvSpPr>
          <p:nvPr/>
        </p:nvSpPr>
        <p:spPr bwMode="auto">
          <a:xfrm flipH="1" flipV="1">
            <a:off x="5435600" y="5591175"/>
            <a:ext cx="382588" cy="382588"/>
          </a:xfrm>
          <a:prstGeom prst="line">
            <a:avLst/>
          </a:prstGeom>
          <a:noFill/>
          <a:ln w="0" cap="sq">
            <a:solidFill>
              <a:srgbClr val="0000FF"/>
            </a:solidFill>
            <a:miter lim="800000"/>
            <a:headEnd/>
            <a:tailEnd/>
          </a:ln>
        </p:spPr>
        <p:txBody>
          <a:bodyPr/>
          <a:lstStyle/>
          <a:p>
            <a:endParaRPr lang="en-US"/>
          </a:p>
        </p:txBody>
      </p:sp>
      <p:sp>
        <p:nvSpPr>
          <p:cNvPr id="49263" name="Line 111"/>
          <p:cNvSpPr>
            <a:spLocks noChangeShapeType="1"/>
          </p:cNvSpPr>
          <p:nvPr/>
        </p:nvSpPr>
        <p:spPr bwMode="auto">
          <a:xfrm flipH="1" flipV="1">
            <a:off x="5429250" y="5589588"/>
            <a:ext cx="384175" cy="384175"/>
          </a:xfrm>
          <a:prstGeom prst="line">
            <a:avLst/>
          </a:prstGeom>
          <a:noFill/>
          <a:ln w="0" cap="sq">
            <a:solidFill>
              <a:srgbClr val="0000FF"/>
            </a:solidFill>
            <a:miter lim="800000"/>
            <a:headEnd/>
            <a:tailEnd/>
          </a:ln>
        </p:spPr>
        <p:txBody>
          <a:bodyPr/>
          <a:lstStyle/>
          <a:p>
            <a:endParaRPr lang="en-US"/>
          </a:p>
        </p:txBody>
      </p:sp>
      <p:sp>
        <p:nvSpPr>
          <p:cNvPr id="49264" name="Line 112"/>
          <p:cNvSpPr>
            <a:spLocks noChangeShapeType="1"/>
          </p:cNvSpPr>
          <p:nvPr/>
        </p:nvSpPr>
        <p:spPr bwMode="auto">
          <a:xfrm flipH="1" flipV="1">
            <a:off x="5422900" y="5588000"/>
            <a:ext cx="385763" cy="385763"/>
          </a:xfrm>
          <a:prstGeom prst="line">
            <a:avLst/>
          </a:prstGeom>
          <a:noFill/>
          <a:ln w="0" cap="sq">
            <a:solidFill>
              <a:srgbClr val="0000FF"/>
            </a:solidFill>
            <a:miter lim="800000"/>
            <a:headEnd/>
            <a:tailEnd/>
          </a:ln>
        </p:spPr>
        <p:txBody>
          <a:bodyPr/>
          <a:lstStyle/>
          <a:p>
            <a:endParaRPr lang="en-US"/>
          </a:p>
        </p:txBody>
      </p:sp>
      <p:sp>
        <p:nvSpPr>
          <p:cNvPr id="49265" name="Line 113"/>
          <p:cNvSpPr>
            <a:spLocks noChangeShapeType="1"/>
          </p:cNvSpPr>
          <p:nvPr/>
        </p:nvSpPr>
        <p:spPr bwMode="auto">
          <a:xfrm flipH="1" flipV="1">
            <a:off x="5416550" y="5586413"/>
            <a:ext cx="387350" cy="387350"/>
          </a:xfrm>
          <a:prstGeom prst="line">
            <a:avLst/>
          </a:prstGeom>
          <a:noFill/>
          <a:ln w="0" cap="sq">
            <a:solidFill>
              <a:srgbClr val="0000FF"/>
            </a:solidFill>
            <a:miter lim="800000"/>
            <a:headEnd/>
            <a:tailEnd/>
          </a:ln>
        </p:spPr>
        <p:txBody>
          <a:bodyPr/>
          <a:lstStyle/>
          <a:p>
            <a:endParaRPr lang="en-US"/>
          </a:p>
        </p:txBody>
      </p:sp>
      <p:sp>
        <p:nvSpPr>
          <p:cNvPr id="49266" name="Line 114"/>
          <p:cNvSpPr>
            <a:spLocks noChangeShapeType="1"/>
          </p:cNvSpPr>
          <p:nvPr/>
        </p:nvSpPr>
        <p:spPr bwMode="auto">
          <a:xfrm flipH="1" flipV="1">
            <a:off x="5411788" y="5586413"/>
            <a:ext cx="387350" cy="387350"/>
          </a:xfrm>
          <a:prstGeom prst="line">
            <a:avLst/>
          </a:prstGeom>
          <a:noFill/>
          <a:ln w="0" cap="sq">
            <a:solidFill>
              <a:srgbClr val="0000FF"/>
            </a:solidFill>
            <a:miter lim="800000"/>
            <a:headEnd/>
            <a:tailEnd/>
          </a:ln>
        </p:spPr>
        <p:txBody>
          <a:bodyPr/>
          <a:lstStyle/>
          <a:p>
            <a:endParaRPr lang="en-US"/>
          </a:p>
        </p:txBody>
      </p:sp>
      <p:sp>
        <p:nvSpPr>
          <p:cNvPr id="49267" name="Line 115"/>
          <p:cNvSpPr>
            <a:spLocks noChangeShapeType="1"/>
          </p:cNvSpPr>
          <p:nvPr/>
        </p:nvSpPr>
        <p:spPr bwMode="auto">
          <a:xfrm flipH="1" flipV="1">
            <a:off x="5405438" y="5584825"/>
            <a:ext cx="388937" cy="388938"/>
          </a:xfrm>
          <a:prstGeom prst="line">
            <a:avLst/>
          </a:prstGeom>
          <a:noFill/>
          <a:ln w="0" cap="sq">
            <a:solidFill>
              <a:srgbClr val="0000FF"/>
            </a:solidFill>
            <a:miter lim="800000"/>
            <a:headEnd/>
            <a:tailEnd/>
          </a:ln>
        </p:spPr>
        <p:txBody>
          <a:bodyPr/>
          <a:lstStyle/>
          <a:p>
            <a:endParaRPr lang="en-US"/>
          </a:p>
        </p:txBody>
      </p:sp>
      <p:sp>
        <p:nvSpPr>
          <p:cNvPr id="49268" name="Line 116"/>
          <p:cNvSpPr>
            <a:spLocks noChangeShapeType="1"/>
          </p:cNvSpPr>
          <p:nvPr/>
        </p:nvSpPr>
        <p:spPr bwMode="auto">
          <a:xfrm flipH="1" flipV="1">
            <a:off x="5403850" y="5588000"/>
            <a:ext cx="385763" cy="385763"/>
          </a:xfrm>
          <a:prstGeom prst="line">
            <a:avLst/>
          </a:prstGeom>
          <a:noFill/>
          <a:ln w="0" cap="sq">
            <a:solidFill>
              <a:srgbClr val="0000FF"/>
            </a:solidFill>
            <a:miter lim="800000"/>
            <a:headEnd/>
            <a:tailEnd/>
          </a:ln>
        </p:spPr>
        <p:txBody>
          <a:bodyPr/>
          <a:lstStyle/>
          <a:p>
            <a:endParaRPr lang="en-US"/>
          </a:p>
        </p:txBody>
      </p:sp>
      <p:sp>
        <p:nvSpPr>
          <p:cNvPr id="49269" name="Line 117"/>
          <p:cNvSpPr>
            <a:spLocks noChangeShapeType="1"/>
          </p:cNvSpPr>
          <p:nvPr/>
        </p:nvSpPr>
        <p:spPr bwMode="auto">
          <a:xfrm flipH="1" flipV="1">
            <a:off x="5403850" y="5592763"/>
            <a:ext cx="381000" cy="381000"/>
          </a:xfrm>
          <a:prstGeom prst="line">
            <a:avLst/>
          </a:prstGeom>
          <a:noFill/>
          <a:ln w="0" cap="sq">
            <a:solidFill>
              <a:srgbClr val="0000FF"/>
            </a:solidFill>
            <a:miter lim="800000"/>
            <a:headEnd/>
            <a:tailEnd/>
          </a:ln>
        </p:spPr>
        <p:txBody>
          <a:bodyPr/>
          <a:lstStyle/>
          <a:p>
            <a:endParaRPr lang="en-US"/>
          </a:p>
        </p:txBody>
      </p:sp>
      <p:sp>
        <p:nvSpPr>
          <p:cNvPr id="49270" name="Line 118"/>
          <p:cNvSpPr>
            <a:spLocks noChangeShapeType="1"/>
          </p:cNvSpPr>
          <p:nvPr/>
        </p:nvSpPr>
        <p:spPr bwMode="auto">
          <a:xfrm flipH="1" flipV="1">
            <a:off x="5403850" y="5597525"/>
            <a:ext cx="376238" cy="376238"/>
          </a:xfrm>
          <a:prstGeom prst="line">
            <a:avLst/>
          </a:prstGeom>
          <a:noFill/>
          <a:ln w="0" cap="sq">
            <a:solidFill>
              <a:srgbClr val="0000FF"/>
            </a:solidFill>
            <a:miter lim="800000"/>
            <a:headEnd/>
            <a:tailEnd/>
          </a:ln>
        </p:spPr>
        <p:txBody>
          <a:bodyPr/>
          <a:lstStyle/>
          <a:p>
            <a:endParaRPr lang="en-US"/>
          </a:p>
        </p:txBody>
      </p:sp>
      <p:sp>
        <p:nvSpPr>
          <p:cNvPr id="49271" name="Line 119"/>
          <p:cNvSpPr>
            <a:spLocks noChangeShapeType="1"/>
          </p:cNvSpPr>
          <p:nvPr/>
        </p:nvSpPr>
        <p:spPr bwMode="auto">
          <a:xfrm flipH="1" flipV="1">
            <a:off x="5403850" y="5602288"/>
            <a:ext cx="371475" cy="371475"/>
          </a:xfrm>
          <a:prstGeom prst="line">
            <a:avLst/>
          </a:prstGeom>
          <a:noFill/>
          <a:ln w="0" cap="sq">
            <a:solidFill>
              <a:srgbClr val="0000FF"/>
            </a:solidFill>
            <a:miter lim="800000"/>
            <a:headEnd/>
            <a:tailEnd/>
          </a:ln>
        </p:spPr>
        <p:txBody>
          <a:bodyPr/>
          <a:lstStyle/>
          <a:p>
            <a:endParaRPr lang="en-US"/>
          </a:p>
        </p:txBody>
      </p:sp>
      <p:sp>
        <p:nvSpPr>
          <p:cNvPr id="49272" name="Line 120"/>
          <p:cNvSpPr>
            <a:spLocks noChangeShapeType="1"/>
          </p:cNvSpPr>
          <p:nvPr/>
        </p:nvSpPr>
        <p:spPr bwMode="auto">
          <a:xfrm flipH="1" flipV="1">
            <a:off x="5403850" y="5607050"/>
            <a:ext cx="366713" cy="366713"/>
          </a:xfrm>
          <a:prstGeom prst="line">
            <a:avLst/>
          </a:prstGeom>
          <a:noFill/>
          <a:ln w="0" cap="sq">
            <a:solidFill>
              <a:srgbClr val="0000FF"/>
            </a:solidFill>
            <a:miter lim="800000"/>
            <a:headEnd/>
            <a:tailEnd/>
          </a:ln>
        </p:spPr>
        <p:txBody>
          <a:bodyPr/>
          <a:lstStyle/>
          <a:p>
            <a:endParaRPr lang="en-US"/>
          </a:p>
        </p:txBody>
      </p:sp>
      <p:sp>
        <p:nvSpPr>
          <p:cNvPr id="49273" name="Line 121"/>
          <p:cNvSpPr>
            <a:spLocks noChangeShapeType="1"/>
          </p:cNvSpPr>
          <p:nvPr/>
        </p:nvSpPr>
        <p:spPr bwMode="auto">
          <a:xfrm flipH="1" flipV="1">
            <a:off x="5403850" y="5611813"/>
            <a:ext cx="361950" cy="361950"/>
          </a:xfrm>
          <a:prstGeom prst="line">
            <a:avLst/>
          </a:prstGeom>
          <a:noFill/>
          <a:ln w="0" cap="sq">
            <a:solidFill>
              <a:srgbClr val="0000FF"/>
            </a:solidFill>
            <a:miter lim="800000"/>
            <a:headEnd/>
            <a:tailEnd/>
          </a:ln>
        </p:spPr>
        <p:txBody>
          <a:bodyPr/>
          <a:lstStyle/>
          <a:p>
            <a:endParaRPr lang="en-US"/>
          </a:p>
        </p:txBody>
      </p:sp>
      <p:sp>
        <p:nvSpPr>
          <p:cNvPr id="49274" name="Line 122"/>
          <p:cNvSpPr>
            <a:spLocks noChangeShapeType="1"/>
          </p:cNvSpPr>
          <p:nvPr/>
        </p:nvSpPr>
        <p:spPr bwMode="auto">
          <a:xfrm flipH="1" flipV="1">
            <a:off x="5403850" y="5616575"/>
            <a:ext cx="357188" cy="357188"/>
          </a:xfrm>
          <a:prstGeom prst="line">
            <a:avLst/>
          </a:prstGeom>
          <a:noFill/>
          <a:ln w="0" cap="sq">
            <a:solidFill>
              <a:srgbClr val="0000FF"/>
            </a:solidFill>
            <a:miter lim="800000"/>
            <a:headEnd/>
            <a:tailEnd/>
          </a:ln>
        </p:spPr>
        <p:txBody>
          <a:bodyPr/>
          <a:lstStyle/>
          <a:p>
            <a:endParaRPr lang="en-US"/>
          </a:p>
        </p:txBody>
      </p:sp>
      <p:sp>
        <p:nvSpPr>
          <p:cNvPr id="49275" name="Line 123"/>
          <p:cNvSpPr>
            <a:spLocks noChangeShapeType="1"/>
          </p:cNvSpPr>
          <p:nvPr/>
        </p:nvSpPr>
        <p:spPr bwMode="auto">
          <a:xfrm flipH="1" flipV="1">
            <a:off x="5403850" y="5621338"/>
            <a:ext cx="352425" cy="352425"/>
          </a:xfrm>
          <a:prstGeom prst="line">
            <a:avLst/>
          </a:prstGeom>
          <a:noFill/>
          <a:ln w="0" cap="sq">
            <a:solidFill>
              <a:srgbClr val="0000FF"/>
            </a:solidFill>
            <a:miter lim="800000"/>
            <a:headEnd/>
            <a:tailEnd/>
          </a:ln>
        </p:spPr>
        <p:txBody>
          <a:bodyPr/>
          <a:lstStyle/>
          <a:p>
            <a:endParaRPr lang="en-US"/>
          </a:p>
        </p:txBody>
      </p:sp>
      <p:sp>
        <p:nvSpPr>
          <p:cNvPr id="49276" name="Line 124"/>
          <p:cNvSpPr>
            <a:spLocks noChangeShapeType="1"/>
          </p:cNvSpPr>
          <p:nvPr/>
        </p:nvSpPr>
        <p:spPr bwMode="auto">
          <a:xfrm flipH="1" flipV="1">
            <a:off x="5403850" y="5626100"/>
            <a:ext cx="347663" cy="347663"/>
          </a:xfrm>
          <a:prstGeom prst="line">
            <a:avLst/>
          </a:prstGeom>
          <a:noFill/>
          <a:ln w="0" cap="sq">
            <a:solidFill>
              <a:srgbClr val="0000FF"/>
            </a:solidFill>
            <a:miter lim="800000"/>
            <a:headEnd/>
            <a:tailEnd/>
          </a:ln>
        </p:spPr>
        <p:txBody>
          <a:bodyPr/>
          <a:lstStyle/>
          <a:p>
            <a:endParaRPr lang="en-US"/>
          </a:p>
        </p:txBody>
      </p:sp>
      <p:sp>
        <p:nvSpPr>
          <p:cNvPr id="49277" name="Line 125"/>
          <p:cNvSpPr>
            <a:spLocks noChangeShapeType="1"/>
          </p:cNvSpPr>
          <p:nvPr/>
        </p:nvSpPr>
        <p:spPr bwMode="auto">
          <a:xfrm flipH="1" flipV="1">
            <a:off x="5403850" y="5630863"/>
            <a:ext cx="342900" cy="342900"/>
          </a:xfrm>
          <a:prstGeom prst="line">
            <a:avLst/>
          </a:prstGeom>
          <a:noFill/>
          <a:ln w="0" cap="sq">
            <a:solidFill>
              <a:srgbClr val="0000FF"/>
            </a:solidFill>
            <a:miter lim="800000"/>
            <a:headEnd/>
            <a:tailEnd/>
          </a:ln>
        </p:spPr>
        <p:txBody>
          <a:bodyPr/>
          <a:lstStyle/>
          <a:p>
            <a:endParaRPr lang="en-US"/>
          </a:p>
        </p:txBody>
      </p:sp>
      <p:sp>
        <p:nvSpPr>
          <p:cNvPr id="49278" name="Line 126"/>
          <p:cNvSpPr>
            <a:spLocks noChangeShapeType="1"/>
          </p:cNvSpPr>
          <p:nvPr/>
        </p:nvSpPr>
        <p:spPr bwMode="auto">
          <a:xfrm flipH="1" flipV="1">
            <a:off x="5403850" y="5635625"/>
            <a:ext cx="338138" cy="338138"/>
          </a:xfrm>
          <a:prstGeom prst="line">
            <a:avLst/>
          </a:prstGeom>
          <a:noFill/>
          <a:ln w="0" cap="sq">
            <a:solidFill>
              <a:srgbClr val="0000FF"/>
            </a:solidFill>
            <a:miter lim="800000"/>
            <a:headEnd/>
            <a:tailEnd/>
          </a:ln>
        </p:spPr>
        <p:txBody>
          <a:bodyPr/>
          <a:lstStyle/>
          <a:p>
            <a:endParaRPr lang="en-US"/>
          </a:p>
        </p:txBody>
      </p:sp>
      <p:sp>
        <p:nvSpPr>
          <p:cNvPr id="49279" name="Line 127"/>
          <p:cNvSpPr>
            <a:spLocks noChangeShapeType="1"/>
          </p:cNvSpPr>
          <p:nvPr/>
        </p:nvSpPr>
        <p:spPr bwMode="auto">
          <a:xfrm flipH="1" flipV="1">
            <a:off x="5403850" y="5640388"/>
            <a:ext cx="333375" cy="333375"/>
          </a:xfrm>
          <a:prstGeom prst="line">
            <a:avLst/>
          </a:prstGeom>
          <a:noFill/>
          <a:ln w="0" cap="sq">
            <a:solidFill>
              <a:srgbClr val="0000FF"/>
            </a:solidFill>
            <a:miter lim="800000"/>
            <a:headEnd/>
            <a:tailEnd/>
          </a:ln>
        </p:spPr>
        <p:txBody>
          <a:bodyPr/>
          <a:lstStyle/>
          <a:p>
            <a:endParaRPr lang="en-US"/>
          </a:p>
        </p:txBody>
      </p:sp>
      <p:sp>
        <p:nvSpPr>
          <p:cNvPr id="49280" name="Line 128"/>
          <p:cNvSpPr>
            <a:spLocks noChangeShapeType="1"/>
          </p:cNvSpPr>
          <p:nvPr/>
        </p:nvSpPr>
        <p:spPr bwMode="auto">
          <a:xfrm flipH="1" flipV="1">
            <a:off x="5403850" y="5645150"/>
            <a:ext cx="328613" cy="328613"/>
          </a:xfrm>
          <a:prstGeom prst="line">
            <a:avLst/>
          </a:prstGeom>
          <a:noFill/>
          <a:ln w="0" cap="sq">
            <a:solidFill>
              <a:srgbClr val="0000FF"/>
            </a:solidFill>
            <a:miter lim="800000"/>
            <a:headEnd/>
            <a:tailEnd/>
          </a:ln>
        </p:spPr>
        <p:txBody>
          <a:bodyPr/>
          <a:lstStyle/>
          <a:p>
            <a:endParaRPr lang="en-US"/>
          </a:p>
        </p:txBody>
      </p:sp>
      <p:sp>
        <p:nvSpPr>
          <p:cNvPr id="49281" name="Line 129"/>
          <p:cNvSpPr>
            <a:spLocks noChangeShapeType="1"/>
          </p:cNvSpPr>
          <p:nvPr/>
        </p:nvSpPr>
        <p:spPr bwMode="auto">
          <a:xfrm flipH="1" flipV="1">
            <a:off x="5403850" y="5649913"/>
            <a:ext cx="323850" cy="323850"/>
          </a:xfrm>
          <a:prstGeom prst="line">
            <a:avLst/>
          </a:prstGeom>
          <a:noFill/>
          <a:ln w="0" cap="sq">
            <a:solidFill>
              <a:srgbClr val="0000FF"/>
            </a:solidFill>
            <a:miter lim="800000"/>
            <a:headEnd/>
            <a:tailEnd/>
          </a:ln>
        </p:spPr>
        <p:txBody>
          <a:bodyPr/>
          <a:lstStyle/>
          <a:p>
            <a:endParaRPr lang="en-US"/>
          </a:p>
        </p:txBody>
      </p:sp>
      <p:sp>
        <p:nvSpPr>
          <p:cNvPr id="49282" name="Line 130"/>
          <p:cNvSpPr>
            <a:spLocks noChangeShapeType="1"/>
          </p:cNvSpPr>
          <p:nvPr/>
        </p:nvSpPr>
        <p:spPr bwMode="auto">
          <a:xfrm flipH="1" flipV="1">
            <a:off x="5403850" y="5654675"/>
            <a:ext cx="319088" cy="319088"/>
          </a:xfrm>
          <a:prstGeom prst="line">
            <a:avLst/>
          </a:prstGeom>
          <a:noFill/>
          <a:ln w="0" cap="sq">
            <a:solidFill>
              <a:srgbClr val="0000FF"/>
            </a:solidFill>
            <a:miter lim="800000"/>
            <a:headEnd/>
            <a:tailEnd/>
          </a:ln>
        </p:spPr>
        <p:txBody>
          <a:bodyPr/>
          <a:lstStyle/>
          <a:p>
            <a:endParaRPr lang="en-US"/>
          </a:p>
        </p:txBody>
      </p:sp>
      <p:sp>
        <p:nvSpPr>
          <p:cNvPr id="49283" name="Line 131"/>
          <p:cNvSpPr>
            <a:spLocks noChangeShapeType="1"/>
          </p:cNvSpPr>
          <p:nvPr/>
        </p:nvSpPr>
        <p:spPr bwMode="auto">
          <a:xfrm flipH="1" flipV="1">
            <a:off x="5403850" y="5659438"/>
            <a:ext cx="314325" cy="314325"/>
          </a:xfrm>
          <a:prstGeom prst="line">
            <a:avLst/>
          </a:prstGeom>
          <a:noFill/>
          <a:ln w="0" cap="sq">
            <a:solidFill>
              <a:srgbClr val="0000FF"/>
            </a:solidFill>
            <a:miter lim="800000"/>
            <a:headEnd/>
            <a:tailEnd/>
          </a:ln>
        </p:spPr>
        <p:txBody>
          <a:bodyPr/>
          <a:lstStyle/>
          <a:p>
            <a:endParaRPr lang="en-US"/>
          </a:p>
        </p:txBody>
      </p:sp>
      <p:sp>
        <p:nvSpPr>
          <p:cNvPr id="49284" name="Line 132"/>
          <p:cNvSpPr>
            <a:spLocks noChangeShapeType="1"/>
          </p:cNvSpPr>
          <p:nvPr/>
        </p:nvSpPr>
        <p:spPr bwMode="auto">
          <a:xfrm flipH="1" flipV="1">
            <a:off x="5403850" y="5664200"/>
            <a:ext cx="309563" cy="309563"/>
          </a:xfrm>
          <a:prstGeom prst="line">
            <a:avLst/>
          </a:prstGeom>
          <a:noFill/>
          <a:ln w="0" cap="sq">
            <a:solidFill>
              <a:srgbClr val="0000FF"/>
            </a:solidFill>
            <a:miter lim="800000"/>
            <a:headEnd/>
            <a:tailEnd/>
          </a:ln>
        </p:spPr>
        <p:txBody>
          <a:bodyPr/>
          <a:lstStyle/>
          <a:p>
            <a:endParaRPr lang="en-US"/>
          </a:p>
        </p:txBody>
      </p:sp>
      <p:sp>
        <p:nvSpPr>
          <p:cNvPr id="49285" name="Line 133"/>
          <p:cNvSpPr>
            <a:spLocks noChangeShapeType="1"/>
          </p:cNvSpPr>
          <p:nvPr/>
        </p:nvSpPr>
        <p:spPr bwMode="auto">
          <a:xfrm flipH="1" flipV="1">
            <a:off x="5403850" y="5668963"/>
            <a:ext cx="304800" cy="304800"/>
          </a:xfrm>
          <a:prstGeom prst="line">
            <a:avLst/>
          </a:prstGeom>
          <a:noFill/>
          <a:ln w="0" cap="sq">
            <a:solidFill>
              <a:srgbClr val="0000FF"/>
            </a:solidFill>
            <a:miter lim="800000"/>
            <a:headEnd/>
            <a:tailEnd/>
          </a:ln>
        </p:spPr>
        <p:txBody>
          <a:bodyPr/>
          <a:lstStyle/>
          <a:p>
            <a:endParaRPr lang="en-US"/>
          </a:p>
        </p:txBody>
      </p:sp>
      <p:sp>
        <p:nvSpPr>
          <p:cNvPr id="49286" name="Line 134"/>
          <p:cNvSpPr>
            <a:spLocks noChangeShapeType="1"/>
          </p:cNvSpPr>
          <p:nvPr/>
        </p:nvSpPr>
        <p:spPr bwMode="auto">
          <a:xfrm flipH="1" flipV="1">
            <a:off x="5403850" y="5673725"/>
            <a:ext cx="300038" cy="300038"/>
          </a:xfrm>
          <a:prstGeom prst="line">
            <a:avLst/>
          </a:prstGeom>
          <a:noFill/>
          <a:ln w="0" cap="sq">
            <a:solidFill>
              <a:srgbClr val="0000FF"/>
            </a:solidFill>
            <a:miter lim="800000"/>
            <a:headEnd/>
            <a:tailEnd/>
          </a:ln>
        </p:spPr>
        <p:txBody>
          <a:bodyPr/>
          <a:lstStyle/>
          <a:p>
            <a:endParaRPr lang="en-US"/>
          </a:p>
        </p:txBody>
      </p:sp>
      <p:sp>
        <p:nvSpPr>
          <p:cNvPr id="49287" name="Line 135"/>
          <p:cNvSpPr>
            <a:spLocks noChangeShapeType="1"/>
          </p:cNvSpPr>
          <p:nvPr/>
        </p:nvSpPr>
        <p:spPr bwMode="auto">
          <a:xfrm flipH="1" flipV="1">
            <a:off x="5403850" y="5678488"/>
            <a:ext cx="295275" cy="295275"/>
          </a:xfrm>
          <a:prstGeom prst="line">
            <a:avLst/>
          </a:prstGeom>
          <a:noFill/>
          <a:ln w="0" cap="sq">
            <a:solidFill>
              <a:srgbClr val="0000FF"/>
            </a:solidFill>
            <a:miter lim="800000"/>
            <a:headEnd/>
            <a:tailEnd/>
          </a:ln>
        </p:spPr>
        <p:txBody>
          <a:bodyPr/>
          <a:lstStyle/>
          <a:p>
            <a:endParaRPr lang="en-US"/>
          </a:p>
        </p:txBody>
      </p:sp>
      <p:sp>
        <p:nvSpPr>
          <p:cNvPr id="49288" name="Line 136"/>
          <p:cNvSpPr>
            <a:spLocks noChangeShapeType="1"/>
          </p:cNvSpPr>
          <p:nvPr/>
        </p:nvSpPr>
        <p:spPr bwMode="auto">
          <a:xfrm flipH="1" flipV="1">
            <a:off x="5403850" y="5683250"/>
            <a:ext cx="290513" cy="290513"/>
          </a:xfrm>
          <a:prstGeom prst="line">
            <a:avLst/>
          </a:prstGeom>
          <a:noFill/>
          <a:ln w="0" cap="sq">
            <a:solidFill>
              <a:srgbClr val="0000FF"/>
            </a:solidFill>
            <a:miter lim="800000"/>
            <a:headEnd/>
            <a:tailEnd/>
          </a:ln>
        </p:spPr>
        <p:txBody>
          <a:bodyPr/>
          <a:lstStyle/>
          <a:p>
            <a:endParaRPr lang="en-US"/>
          </a:p>
        </p:txBody>
      </p:sp>
      <p:sp>
        <p:nvSpPr>
          <p:cNvPr id="49289" name="Line 137"/>
          <p:cNvSpPr>
            <a:spLocks noChangeShapeType="1"/>
          </p:cNvSpPr>
          <p:nvPr/>
        </p:nvSpPr>
        <p:spPr bwMode="auto">
          <a:xfrm flipH="1" flipV="1">
            <a:off x="5403850" y="5688013"/>
            <a:ext cx="285750" cy="285750"/>
          </a:xfrm>
          <a:prstGeom prst="line">
            <a:avLst/>
          </a:prstGeom>
          <a:noFill/>
          <a:ln w="0" cap="sq">
            <a:solidFill>
              <a:srgbClr val="0000FF"/>
            </a:solidFill>
            <a:miter lim="800000"/>
            <a:headEnd/>
            <a:tailEnd/>
          </a:ln>
        </p:spPr>
        <p:txBody>
          <a:bodyPr/>
          <a:lstStyle/>
          <a:p>
            <a:endParaRPr lang="en-US"/>
          </a:p>
        </p:txBody>
      </p:sp>
      <p:sp>
        <p:nvSpPr>
          <p:cNvPr id="49290" name="Line 138"/>
          <p:cNvSpPr>
            <a:spLocks noChangeShapeType="1"/>
          </p:cNvSpPr>
          <p:nvPr/>
        </p:nvSpPr>
        <p:spPr bwMode="auto">
          <a:xfrm flipH="1" flipV="1">
            <a:off x="5403850" y="5692775"/>
            <a:ext cx="280988" cy="280988"/>
          </a:xfrm>
          <a:prstGeom prst="line">
            <a:avLst/>
          </a:prstGeom>
          <a:noFill/>
          <a:ln w="0" cap="sq">
            <a:solidFill>
              <a:srgbClr val="0000FF"/>
            </a:solidFill>
            <a:miter lim="800000"/>
            <a:headEnd/>
            <a:tailEnd/>
          </a:ln>
        </p:spPr>
        <p:txBody>
          <a:bodyPr/>
          <a:lstStyle/>
          <a:p>
            <a:endParaRPr lang="en-US"/>
          </a:p>
        </p:txBody>
      </p:sp>
      <p:sp>
        <p:nvSpPr>
          <p:cNvPr id="49291" name="Line 139"/>
          <p:cNvSpPr>
            <a:spLocks noChangeShapeType="1"/>
          </p:cNvSpPr>
          <p:nvPr/>
        </p:nvSpPr>
        <p:spPr bwMode="auto">
          <a:xfrm flipH="1" flipV="1">
            <a:off x="5403850" y="5697538"/>
            <a:ext cx="277813" cy="276225"/>
          </a:xfrm>
          <a:prstGeom prst="line">
            <a:avLst/>
          </a:prstGeom>
          <a:noFill/>
          <a:ln w="0" cap="sq">
            <a:solidFill>
              <a:srgbClr val="0000FF"/>
            </a:solidFill>
            <a:miter lim="800000"/>
            <a:headEnd/>
            <a:tailEnd/>
          </a:ln>
        </p:spPr>
        <p:txBody>
          <a:bodyPr/>
          <a:lstStyle/>
          <a:p>
            <a:endParaRPr lang="en-US"/>
          </a:p>
        </p:txBody>
      </p:sp>
      <p:sp>
        <p:nvSpPr>
          <p:cNvPr id="49292" name="Line 140"/>
          <p:cNvSpPr>
            <a:spLocks noChangeShapeType="1"/>
          </p:cNvSpPr>
          <p:nvPr/>
        </p:nvSpPr>
        <p:spPr bwMode="auto">
          <a:xfrm flipH="1" flipV="1">
            <a:off x="5403850" y="5702300"/>
            <a:ext cx="273050" cy="271463"/>
          </a:xfrm>
          <a:prstGeom prst="line">
            <a:avLst/>
          </a:prstGeom>
          <a:noFill/>
          <a:ln w="0" cap="sq">
            <a:solidFill>
              <a:srgbClr val="0000FF"/>
            </a:solidFill>
            <a:miter lim="800000"/>
            <a:headEnd/>
            <a:tailEnd/>
          </a:ln>
        </p:spPr>
        <p:txBody>
          <a:bodyPr/>
          <a:lstStyle/>
          <a:p>
            <a:endParaRPr lang="en-US"/>
          </a:p>
        </p:txBody>
      </p:sp>
      <p:sp>
        <p:nvSpPr>
          <p:cNvPr id="49293" name="Line 141"/>
          <p:cNvSpPr>
            <a:spLocks noChangeShapeType="1"/>
          </p:cNvSpPr>
          <p:nvPr/>
        </p:nvSpPr>
        <p:spPr bwMode="auto">
          <a:xfrm flipH="1" flipV="1">
            <a:off x="5403850" y="5707063"/>
            <a:ext cx="268288" cy="266700"/>
          </a:xfrm>
          <a:prstGeom prst="line">
            <a:avLst/>
          </a:prstGeom>
          <a:noFill/>
          <a:ln w="0" cap="sq">
            <a:solidFill>
              <a:srgbClr val="0000FF"/>
            </a:solidFill>
            <a:miter lim="800000"/>
            <a:headEnd/>
            <a:tailEnd/>
          </a:ln>
        </p:spPr>
        <p:txBody>
          <a:bodyPr/>
          <a:lstStyle/>
          <a:p>
            <a:endParaRPr lang="en-US"/>
          </a:p>
        </p:txBody>
      </p:sp>
      <p:sp>
        <p:nvSpPr>
          <p:cNvPr id="49294" name="Line 142"/>
          <p:cNvSpPr>
            <a:spLocks noChangeShapeType="1"/>
          </p:cNvSpPr>
          <p:nvPr/>
        </p:nvSpPr>
        <p:spPr bwMode="auto">
          <a:xfrm flipH="1" flipV="1">
            <a:off x="5403850" y="5711825"/>
            <a:ext cx="263525" cy="261938"/>
          </a:xfrm>
          <a:prstGeom prst="line">
            <a:avLst/>
          </a:prstGeom>
          <a:noFill/>
          <a:ln w="0" cap="sq">
            <a:solidFill>
              <a:srgbClr val="0000FF"/>
            </a:solidFill>
            <a:miter lim="800000"/>
            <a:headEnd/>
            <a:tailEnd/>
          </a:ln>
        </p:spPr>
        <p:txBody>
          <a:bodyPr/>
          <a:lstStyle/>
          <a:p>
            <a:endParaRPr lang="en-US"/>
          </a:p>
        </p:txBody>
      </p:sp>
      <p:sp>
        <p:nvSpPr>
          <p:cNvPr id="49295" name="Line 143"/>
          <p:cNvSpPr>
            <a:spLocks noChangeShapeType="1"/>
          </p:cNvSpPr>
          <p:nvPr/>
        </p:nvSpPr>
        <p:spPr bwMode="auto">
          <a:xfrm flipH="1" flipV="1">
            <a:off x="5403850" y="5715000"/>
            <a:ext cx="258763" cy="258763"/>
          </a:xfrm>
          <a:prstGeom prst="line">
            <a:avLst/>
          </a:prstGeom>
          <a:noFill/>
          <a:ln w="0" cap="sq">
            <a:solidFill>
              <a:srgbClr val="0000FF"/>
            </a:solidFill>
            <a:miter lim="800000"/>
            <a:headEnd/>
            <a:tailEnd/>
          </a:ln>
        </p:spPr>
        <p:txBody>
          <a:bodyPr/>
          <a:lstStyle/>
          <a:p>
            <a:endParaRPr lang="en-US"/>
          </a:p>
        </p:txBody>
      </p:sp>
      <p:sp>
        <p:nvSpPr>
          <p:cNvPr id="49296" name="Line 144"/>
          <p:cNvSpPr>
            <a:spLocks noChangeShapeType="1"/>
          </p:cNvSpPr>
          <p:nvPr/>
        </p:nvSpPr>
        <p:spPr bwMode="auto">
          <a:xfrm flipH="1" flipV="1">
            <a:off x="5403850" y="5719763"/>
            <a:ext cx="254000" cy="254000"/>
          </a:xfrm>
          <a:prstGeom prst="line">
            <a:avLst/>
          </a:prstGeom>
          <a:noFill/>
          <a:ln w="0" cap="sq">
            <a:solidFill>
              <a:srgbClr val="0000FF"/>
            </a:solidFill>
            <a:miter lim="800000"/>
            <a:headEnd/>
            <a:tailEnd/>
          </a:ln>
        </p:spPr>
        <p:txBody>
          <a:bodyPr/>
          <a:lstStyle/>
          <a:p>
            <a:endParaRPr lang="en-US"/>
          </a:p>
        </p:txBody>
      </p:sp>
      <p:sp>
        <p:nvSpPr>
          <p:cNvPr id="49297" name="Line 145"/>
          <p:cNvSpPr>
            <a:spLocks noChangeShapeType="1"/>
          </p:cNvSpPr>
          <p:nvPr/>
        </p:nvSpPr>
        <p:spPr bwMode="auto">
          <a:xfrm flipH="1" flipV="1">
            <a:off x="5403850" y="5724525"/>
            <a:ext cx="249238" cy="249238"/>
          </a:xfrm>
          <a:prstGeom prst="line">
            <a:avLst/>
          </a:prstGeom>
          <a:noFill/>
          <a:ln w="0" cap="sq">
            <a:solidFill>
              <a:srgbClr val="0000FF"/>
            </a:solidFill>
            <a:miter lim="800000"/>
            <a:headEnd/>
            <a:tailEnd/>
          </a:ln>
        </p:spPr>
        <p:txBody>
          <a:bodyPr/>
          <a:lstStyle/>
          <a:p>
            <a:endParaRPr lang="en-US"/>
          </a:p>
        </p:txBody>
      </p:sp>
      <p:sp>
        <p:nvSpPr>
          <p:cNvPr id="49298" name="Line 146"/>
          <p:cNvSpPr>
            <a:spLocks noChangeShapeType="1"/>
          </p:cNvSpPr>
          <p:nvPr/>
        </p:nvSpPr>
        <p:spPr bwMode="auto">
          <a:xfrm flipH="1" flipV="1">
            <a:off x="5403850" y="5729288"/>
            <a:ext cx="244475" cy="244475"/>
          </a:xfrm>
          <a:prstGeom prst="line">
            <a:avLst/>
          </a:prstGeom>
          <a:noFill/>
          <a:ln w="0" cap="sq">
            <a:solidFill>
              <a:srgbClr val="0000FF"/>
            </a:solidFill>
            <a:miter lim="800000"/>
            <a:headEnd/>
            <a:tailEnd/>
          </a:ln>
        </p:spPr>
        <p:txBody>
          <a:bodyPr/>
          <a:lstStyle/>
          <a:p>
            <a:endParaRPr lang="en-US"/>
          </a:p>
        </p:txBody>
      </p:sp>
      <p:sp>
        <p:nvSpPr>
          <p:cNvPr id="49299" name="Line 147"/>
          <p:cNvSpPr>
            <a:spLocks noChangeShapeType="1"/>
          </p:cNvSpPr>
          <p:nvPr/>
        </p:nvSpPr>
        <p:spPr bwMode="auto">
          <a:xfrm flipH="1" flipV="1">
            <a:off x="5403850" y="5734050"/>
            <a:ext cx="239713" cy="239713"/>
          </a:xfrm>
          <a:prstGeom prst="line">
            <a:avLst/>
          </a:prstGeom>
          <a:noFill/>
          <a:ln w="0" cap="sq">
            <a:solidFill>
              <a:srgbClr val="0000FF"/>
            </a:solidFill>
            <a:miter lim="800000"/>
            <a:headEnd/>
            <a:tailEnd/>
          </a:ln>
        </p:spPr>
        <p:txBody>
          <a:bodyPr/>
          <a:lstStyle/>
          <a:p>
            <a:endParaRPr lang="en-US"/>
          </a:p>
        </p:txBody>
      </p:sp>
      <p:sp>
        <p:nvSpPr>
          <p:cNvPr id="49300" name="Line 148"/>
          <p:cNvSpPr>
            <a:spLocks noChangeShapeType="1"/>
          </p:cNvSpPr>
          <p:nvPr/>
        </p:nvSpPr>
        <p:spPr bwMode="auto">
          <a:xfrm flipH="1" flipV="1">
            <a:off x="5403850" y="5738813"/>
            <a:ext cx="234950" cy="234950"/>
          </a:xfrm>
          <a:prstGeom prst="line">
            <a:avLst/>
          </a:prstGeom>
          <a:noFill/>
          <a:ln w="0" cap="sq">
            <a:solidFill>
              <a:srgbClr val="0000FF"/>
            </a:solidFill>
            <a:miter lim="800000"/>
            <a:headEnd/>
            <a:tailEnd/>
          </a:ln>
        </p:spPr>
        <p:txBody>
          <a:bodyPr/>
          <a:lstStyle/>
          <a:p>
            <a:endParaRPr lang="en-US"/>
          </a:p>
        </p:txBody>
      </p:sp>
      <p:sp>
        <p:nvSpPr>
          <p:cNvPr id="49301" name="Line 149"/>
          <p:cNvSpPr>
            <a:spLocks noChangeShapeType="1"/>
          </p:cNvSpPr>
          <p:nvPr/>
        </p:nvSpPr>
        <p:spPr bwMode="auto">
          <a:xfrm flipH="1" flipV="1">
            <a:off x="5403850" y="5743575"/>
            <a:ext cx="230188" cy="230188"/>
          </a:xfrm>
          <a:prstGeom prst="line">
            <a:avLst/>
          </a:prstGeom>
          <a:noFill/>
          <a:ln w="0" cap="sq">
            <a:solidFill>
              <a:srgbClr val="0000FF"/>
            </a:solidFill>
            <a:miter lim="800000"/>
            <a:headEnd/>
            <a:tailEnd/>
          </a:ln>
        </p:spPr>
        <p:txBody>
          <a:bodyPr/>
          <a:lstStyle/>
          <a:p>
            <a:endParaRPr lang="en-US"/>
          </a:p>
        </p:txBody>
      </p:sp>
      <p:sp>
        <p:nvSpPr>
          <p:cNvPr id="49302" name="Line 150"/>
          <p:cNvSpPr>
            <a:spLocks noChangeShapeType="1"/>
          </p:cNvSpPr>
          <p:nvPr/>
        </p:nvSpPr>
        <p:spPr bwMode="auto">
          <a:xfrm flipH="1" flipV="1">
            <a:off x="5403850" y="5748338"/>
            <a:ext cx="225425" cy="225425"/>
          </a:xfrm>
          <a:prstGeom prst="line">
            <a:avLst/>
          </a:prstGeom>
          <a:noFill/>
          <a:ln w="0" cap="sq">
            <a:solidFill>
              <a:srgbClr val="0000FF"/>
            </a:solidFill>
            <a:miter lim="800000"/>
            <a:headEnd/>
            <a:tailEnd/>
          </a:ln>
        </p:spPr>
        <p:txBody>
          <a:bodyPr/>
          <a:lstStyle/>
          <a:p>
            <a:endParaRPr lang="en-US"/>
          </a:p>
        </p:txBody>
      </p:sp>
      <p:sp>
        <p:nvSpPr>
          <p:cNvPr id="49303" name="Line 151"/>
          <p:cNvSpPr>
            <a:spLocks noChangeShapeType="1"/>
          </p:cNvSpPr>
          <p:nvPr/>
        </p:nvSpPr>
        <p:spPr bwMode="auto">
          <a:xfrm flipH="1" flipV="1">
            <a:off x="5403850" y="5753100"/>
            <a:ext cx="220663" cy="220663"/>
          </a:xfrm>
          <a:prstGeom prst="line">
            <a:avLst/>
          </a:prstGeom>
          <a:noFill/>
          <a:ln w="0" cap="sq">
            <a:solidFill>
              <a:srgbClr val="0000FF"/>
            </a:solidFill>
            <a:miter lim="800000"/>
            <a:headEnd/>
            <a:tailEnd/>
          </a:ln>
        </p:spPr>
        <p:txBody>
          <a:bodyPr/>
          <a:lstStyle/>
          <a:p>
            <a:endParaRPr lang="en-US"/>
          </a:p>
        </p:txBody>
      </p:sp>
      <p:sp>
        <p:nvSpPr>
          <p:cNvPr id="49304" name="Line 152"/>
          <p:cNvSpPr>
            <a:spLocks noChangeShapeType="1"/>
          </p:cNvSpPr>
          <p:nvPr/>
        </p:nvSpPr>
        <p:spPr bwMode="auto">
          <a:xfrm flipH="1" flipV="1">
            <a:off x="5403850" y="5757863"/>
            <a:ext cx="215900" cy="215900"/>
          </a:xfrm>
          <a:prstGeom prst="line">
            <a:avLst/>
          </a:prstGeom>
          <a:noFill/>
          <a:ln w="0" cap="sq">
            <a:solidFill>
              <a:srgbClr val="0000FF"/>
            </a:solidFill>
            <a:miter lim="800000"/>
            <a:headEnd/>
            <a:tailEnd/>
          </a:ln>
        </p:spPr>
        <p:txBody>
          <a:bodyPr/>
          <a:lstStyle/>
          <a:p>
            <a:endParaRPr lang="en-US"/>
          </a:p>
        </p:txBody>
      </p:sp>
      <p:sp>
        <p:nvSpPr>
          <p:cNvPr id="49305" name="Line 153"/>
          <p:cNvSpPr>
            <a:spLocks noChangeShapeType="1"/>
          </p:cNvSpPr>
          <p:nvPr/>
        </p:nvSpPr>
        <p:spPr bwMode="auto">
          <a:xfrm flipH="1" flipV="1">
            <a:off x="5403850" y="5762625"/>
            <a:ext cx="211138" cy="211138"/>
          </a:xfrm>
          <a:prstGeom prst="line">
            <a:avLst/>
          </a:prstGeom>
          <a:noFill/>
          <a:ln w="0" cap="sq">
            <a:solidFill>
              <a:srgbClr val="0000FF"/>
            </a:solidFill>
            <a:miter lim="800000"/>
            <a:headEnd/>
            <a:tailEnd/>
          </a:ln>
        </p:spPr>
        <p:txBody>
          <a:bodyPr/>
          <a:lstStyle/>
          <a:p>
            <a:endParaRPr lang="en-US"/>
          </a:p>
        </p:txBody>
      </p:sp>
      <p:sp>
        <p:nvSpPr>
          <p:cNvPr id="49306" name="Line 154"/>
          <p:cNvSpPr>
            <a:spLocks noChangeShapeType="1"/>
          </p:cNvSpPr>
          <p:nvPr/>
        </p:nvSpPr>
        <p:spPr bwMode="auto">
          <a:xfrm flipH="1" flipV="1">
            <a:off x="5403850" y="5767388"/>
            <a:ext cx="206375" cy="206375"/>
          </a:xfrm>
          <a:prstGeom prst="line">
            <a:avLst/>
          </a:prstGeom>
          <a:noFill/>
          <a:ln w="0" cap="sq">
            <a:solidFill>
              <a:srgbClr val="0000FF"/>
            </a:solidFill>
            <a:miter lim="800000"/>
            <a:headEnd/>
            <a:tailEnd/>
          </a:ln>
        </p:spPr>
        <p:txBody>
          <a:bodyPr/>
          <a:lstStyle/>
          <a:p>
            <a:endParaRPr lang="en-US"/>
          </a:p>
        </p:txBody>
      </p:sp>
      <p:sp>
        <p:nvSpPr>
          <p:cNvPr id="49307" name="Line 155"/>
          <p:cNvSpPr>
            <a:spLocks noChangeShapeType="1"/>
          </p:cNvSpPr>
          <p:nvPr/>
        </p:nvSpPr>
        <p:spPr bwMode="auto">
          <a:xfrm flipH="1" flipV="1">
            <a:off x="5403850" y="5772150"/>
            <a:ext cx="201613" cy="201613"/>
          </a:xfrm>
          <a:prstGeom prst="line">
            <a:avLst/>
          </a:prstGeom>
          <a:noFill/>
          <a:ln w="0" cap="sq">
            <a:solidFill>
              <a:srgbClr val="0000FF"/>
            </a:solidFill>
            <a:miter lim="800000"/>
            <a:headEnd/>
            <a:tailEnd/>
          </a:ln>
        </p:spPr>
        <p:txBody>
          <a:bodyPr/>
          <a:lstStyle/>
          <a:p>
            <a:endParaRPr lang="en-US"/>
          </a:p>
        </p:txBody>
      </p:sp>
      <p:sp>
        <p:nvSpPr>
          <p:cNvPr id="49308" name="Line 156"/>
          <p:cNvSpPr>
            <a:spLocks noChangeShapeType="1"/>
          </p:cNvSpPr>
          <p:nvPr/>
        </p:nvSpPr>
        <p:spPr bwMode="auto">
          <a:xfrm flipH="1" flipV="1">
            <a:off x="5403850" y="5776913"/>
            <a:ext cx="196850" cy="196850"/>
          </a:xfrm>
          <a:prstGeom prst="line">
            <a:avLst/>
          </a:prstGeom>
          <a:noFill/>
          <a:ln w="0" cap="sq">
            <a:solidFill>
              <a:srgbClr val="0000FF"/>
            </a:solidFill>
            <a:miter lim="800000"/>
            <a:headEnd/>
            <a:tailEnd/>
          </a:ln>
        </p:spPr>
        <p:txBody>
          <a:bodyPr/>
          <a:lstStyle/>
          <a:p>
            <a:endParaRPr lang="en-US"/>
          </a:p>
        </p:txBody>
      </p:sp>
      <p:sp>
        <p:nvSpPr>
          <p:cNvPr id="49309" name="Line 157"/>
          <p:cNvSpPr>
            <a:spLocks noChangeShapeType="1"/>
          </p:cNvSpPr>
          <p:nvPr/>
        </p:nvSpPr>
        <p:spPr bwMode="auto">
          <a:xfrm flipH="1" flipV="1">
            <a:off x="5403850" y="5781675"/>
            <a:ext cx="192088" cy="192088"/>
          </a:xfrm>
          <a:prstGeom prst="line">
            <a:avLst/>
          </a:prstGeom>
          <a:noFill/>
          <a:ln w="0" cap="sq">
            <a:solidFill>
              <a:srgbClr val="0000FF"/>
            </a:solidFill>
            <a:miter lim="800000"/>
            <a:headEnd/>
            <a:tailEnd/>
          </a:ln>
        </p:spPr>
        <p:txBody>
          <a:bodyPr/>
          <a:lstStyle/>
          <a:p>
            <a:endParaRPr lang="en-US"/>
          </a:p>
        </p:txBody>
      </p:sp>
      <p:sp>
        <p:nvSpPr>
          <p:cNvPr id="49310" name="Line 158"/>
          <p:cNvSpPr>
            <a:spLocks noChangeShapeType="1"/>
          </p:cNvSpPr>
          <p:nvPr/>
        </p:nvSpPr>
        <p:spPr bwMode="auto">
          <a:xfrm flipH="1" flipV="1">
            <a:off x="5403850" y="5786438"/>
            <a:ext cx="187325" cy="187325"/>
          </a:xfrm>
          <a:prstGeom prst="line">
            <a:avLst/>
          </a:prstGeom>
          <a:noFill/>
          <a:ln w="0" cap="sq">
            <a:solidFill>
              <a:srgbClr val="0000FF"/>
            </a:solidFill>
            <a:miter lim="800000"/>
            <a:headEnd/>
            <a:tailEnd/>
          </a:ln>
        </p:spPr>
        <p:txBody>
          <a:bodyPr/>
          <a:lstStyle/>
          <a:p>
            <a:endParaRPr lang="en-US"/>
          </a:p>
        </p:txBody>
      </p:sp>
      <p:sp>
        <p:nvSpPr>
          <p:cNvPr id="49311" name="Line 159"/>
          <p:cNvSpPr>
            <a:spLocks noChangeShapeType="1"/>
          </p:cNvSpPr>
          <p:nvPr/>
        </p:nvSpPr>
        <p:spPr bwMode="auto">
          <a:xfrm flipH="1" flipV="1">
            <a:off x="5403850" y="5791200"/>
            <a:ext cx="182563" cy="182563"/>
          </a:xfrm>
          <a:prstGeom prst="line">
            <a:avLst/>
          </a:prstGeom>
          <a:noFill/>
          <a:ln w="0" cap="sq">
            <a:solidFill>
              <a:srgbClr val="0000FF"/>
            </a:solidFill>
            <a:miter lim="800000"/>
            <a:headEnd/>
            <a:tailEnd/>
          </a:ln>
        </p:spPr>
        <p:txBody>
          <a:bodyPr/>
          <a:lstStyle/>
          <a:p>
            <a:endParaRPr lang="en-US"/>
          </a:p>
        </p:txBody>
      </p:sp>
      <p:sp>
        <p:nvSpPr>
          <p:cNvPr id="49312" name="Line 160"/>
          <p:cNvSpPr>
            <a:spLocks noChangeShapeType="1"/>
          </p:cNvSpPr>
          <p:nvPr/>
        </p:nvSpPr>
        <p:spPr bwMode="auto">
          <a:xfrm flipH="1" flipV="1">
            <a:off x="5403850" y="5795963"/>
            <a:ext cx="177800" cy="177800"/>
          </a:xfrm>
          <a:prstGeom prst="line">
            <a:avLst/>
          </a:prstGeom>
          <a:noFill/>
          <a:ln w="0" cap="sq">
            <a:solidFill>
              <a:srgbClr val="0000FF"/>
            </a:solidFill>
            <a:miter lim="800000"/>
            <a:headEnd/>
            <a:tailEnd/>
          </a:ln>
        </p:spPr>
        <p:txBody>
          <a:bodyPr/>
          <a:lstStyle/>
          <a:p>
            <a:endParaRPr lang="en-US"/>
          </a:p>
        </p:txBody>
      </p:sp>
      <p:sp>
        <p:nvSpPr>
          <p:cNvPr id="49313" name="Line 161"/>
          <p:cNvSpPr>
            <a:spLocks noChangeShapeType="1"/>
          </p:cNvSpPr>
          <p:nvPr/>
        </p:nvSpPr>
        <p:spPr bwMode="auto">
          <a:xfrm flipH="1" flipV="1">
            <a:off x="5403850" y="5800725"/>
            <a:ext cx="173038" cy="173038"/>
          </a:xfrm>
          <a:prstGeom prst="line">
            <a:avLst/>
          </a:prstGeom>
          <a:noFill/>
          <a:ln w="0" cap="sq">
            <a:solidFill>
              <a:srgbClr val="0000FF"/>
            </a:solidFill>
            <a:miter lim="800000"/>
            <a:headEnd/>
            <a:tailEnd/>
          </a:ln>
        </p:spPr>
        <p:txBody>
          <a:bodyPr/>
          <a:lstStyle/>
          <a:p>
            <a:endParaRPr lang="en-US"/>
          </a:p>
        </p:txBody>
      </p:sp>
      <p:sp>
        <p:nvSpPr>
          <p:cNvPr id="49314" name="Line 162"/>
          <p:cNvSpPr>
            <a:spLocks noChangeShapeType="1"/>
          </p:cNvSpPr>
          <p:nvPr/>
        </p:nvSpPr>
        <p:spPr bwMode="auto">
          <a:xfrm flipH="1" flipV="1">
            <a:off x="5403850" y="5805488"/>
            <a:ext cx="168275" cy="168275"/>
          </a:xfrm>
          <a:prstGeom prst="line">
            <a:avLst/>
          </a:prstGeom>
          <a:noFill/>
          <a:ln w="0" cap="sq">
            <a:solidFill>
              <a:srgbClr val="0000FF"/>
            </a:solidFill>
            <a:miter lim="800000"/>
            <a:headEnd/>
            <a:tailEnd/>
          </a:ln>
        </p:spPr>
        <p:txBody>
          <a:bodyPr/>
          <a:lstStyle/>
          <a:p>
            <a:endParaRPr lang="en-US"/>
          </a:p>
        </p:txBody>
      </p:sp>
      <p:sp>
        <p:nvSpPr>
          <p:cNvPr id="49315" name="Line 163"/>
          <p:cNvSpPr>
            <a:spLocks noChangeShapeType="1"/>
          </p:cNvSpPr>
          <p:nvPr/>
        </p:nvSpPr>
        <p:spPr bwMode="auto">
          <a:xfrm flipH="1" flipV="1">
            <a:off x="5403850" y="5810250"/>
            <a:ext cx="163513" cy="163513"/>
          </a:xfrm>
          <a:prstGeom prst="line">
            <a:avLst/>
          </a:prstGeom>
          <a:noFill/>
          <a:ln w="0" cap="sq">
            <a:solidFill>
              <a:srgbClr val="0000FF"/>
            </a:solidFill>
            <a:miter lim="800000"/>
            <a:headEnd/>
            <a:tailEnd/>
          </a:ln>
        </p:spPr>
        <p:txBody>
          <a:bodyPr/>
          <a:lstStyle/>
          <a:p>
            <a:endParaRPr lang="en-US"/>
          </a:p>
        </p:txBody>
      </p:sp>
      <p:sp>
        <p:nvSpPr>
          <p:cNvPr id="49316" name="Line 164"/>
          <p:cNvSpPr>
            <a:spLocks noChangeShapeType="1"/>
          </p:cNvSpPr>
          <p:nvPr/>
        </p:nvSpPr>
        <p:spPr bwMode="auto">
          <a:xfrm flipH="1" flipV="1">
            <a:off x="5403850" y="5815013"/>
            <a:ext cx="158750" cy="158750"/>
          </a:xfrm>
          <a:prstGeom prst="line">
            <a:avLst/>
          </a:prstGeom>
          <a:noFill/>
          <a:ln w="0" cap="sq">
            <a:solidFill>
              <a:srgbClr val="0000FF"/>
            </a:solidFill>
            <a:miter lim="800000"/>
            <a:headEnd/>
            <a:tailEnd/>
          </a:ln>
        </p:spPr>
        <p:txBody>
          <a:bodyPr/>
          <a:lstStyle/>
          <a:p>
            <a:endParaRPr lang="en-US"/>
          </a:p>
        </p:txBody>
      </p:sp>
      <p:sp>
        <p:nvSpPr>
          <p:cNvPr id="49317" name="Line 165"/>
          <p:cNvSpPr>
            <a:spLocks noChangeShapeType="1"/>
          </p:cNvSpPr>
          <p:nvPr/>
        </p:nvSpPr>
        <p:spPr bwMode="auto">
          <a:xfrm flipH="1" flipV="1">
            <a:off x="5403850" y="5819775"/>
            <a:ext cx="153988" cy="153988"/>
          </a:xfrm>
          <a:prstGeom prst="line">
            <a:avLst/>
          </a:prstGeom>
          <a:noFill/>
          <a:ln w="0" cap="sq">
            <a:solidFill>
              <a:srgbClr val="0000FF"/>
            </a:solidFill>
            <a:miter lim="800000"/>
            <a:headEnd/>
            <a:tailEnd/>
          </a:ln>
        </p:spPr>
        <p:txBody>
          <a:bodyPr/>
          <a:lstStyle/>
          <a:p>
            <a:endParaRPr lang="en-US"/>
          </a:p>
        </p:txBody>
      </p:sp>
      <p:sp>
        <p:nvSpPr>
          <p:cNvPr id="49318" name="Line 166"/>
          <p:cNvSpPr>
            <a:spLocks noChangeShapeType="1"/>
          </p:cNvSpPr>
          <p:nvPr/>
        </p:nvSpPr>
        <p:spPr bwMode="auto">
          <a:xfrm flipH="1" flipV="1">
            <a:off x="5403850" y="5824538"/>
            <a:ext cx="149225" cy="149225"/>
          </a:xfrm>
          <a:prstGeom prst="line">
            <a:avLst/>
          </a:prstGeom>
          <a:noFill/>
          <a:ln w="0" cap="sq">
            <a:solidFill>
              <a:srgbClr val="0000FF"/>
            </a:solidFill>
            <a:miter lim="800000"/>
            <a:headEnd/>
            <a:tailEnd/>
          </a:ln>
        </p:spPr>
        <p:txBody>
          <a:bodyPr/>
          <a:lstStyle/>
          <a:p>
            <a:endParaRPr lang="en-US"/>
          </a:p>
        </p:txBody>
      </p:sp>
      <p:sp>
        <p:nvSpPr>
          <p:cNvPr id="49319" name="Line 167"/>
          <p:cNvSpPr>
            <a:spLocks noChangeShapeType="1"/>
          </p:cNvSpPr>
          <p:nvPr/>
        </p:nvSpPr>
        <p:spPr bwMode="auto">
          <a:xfrm flipH="1" flipV="1">
            <a:off x="5403850" y="5829300"/>
            <a:ext cx="144463" cy="144463"/>
          </a:xfrm>
          <a:prstGeom prst="line">
            <a:avLst/>
          </a:prstGeom>
          <a:noFill/>
          <a:ln w="0" cap="sq">
            <a:solidFill>
              <a:srgbClr val="0000FF"/>
            </a:solidFill>
            <a:miter lim="800000"/>
            <a:headEnd/>
            <a:tailEnd/>
          </a:ln>
        </p:spPr>
        <p:txBody>
          <a:bodyPr/>
          <a:lstStyle/>
          <a:p>
            <a:endParaRPr lang="en-US"/>
          </a:p>
        </p:txBody>
      </p:sp>
      <p:sp>
        <p:nvSpPr>
          <p:cNvPr id="49320" name="Line 168"/>
          <p:cNvSpPr>
            <a:spLocks noChangeShapeType="1"/>
          </p:cNvSpPr>
          <p:nvPr/>
        </p:nvSpPr>
        <p:spPr bwMode="auto">
          <a:xfrm flipH="1" flipV="1">
            <a:off x="5403850" y="5834063"/>
            <a:ext cx="139700" cy="139700"/>
          </a:xfrm>
          <a:prstGeom prst="line">
            <a:avLst/>
          </a:prstGeom>
          <a:noFill/>
          <a:ln w="0" cap="sq">
            <a:solidFill>
              <a:srgbClr val="0000FF"/>
            </a:solidFill>
            <a:miter lim="800000"/>
            <a:headEnd/>
            <a:tailEnd/>
          </a:ln>
        </p:spPr>
        <p:txBody>
          <a:bodyPr/>
          <a:lstStyle/>
          <a:p>
            <a:endParaRPr lang="en-US"/>
          </a:p>
        </p:txBody>
      </p:sp>
      <p:sp>
        <p:nvSpPr>
          <p:cNvPr id="49321" name="Line 169"/>
          <p:cNvSpPr>
            <a:spLocks noChangeShapeType="1"/>
          </p:cNvSpPr>
          <p:nvPr/>
        </p:nvSpPr>
        <p:spPr bwMode="auto">
          <a:xfrm flipH="1" flipV="1">
            <a:off x="5403850" y="5838825"/>
            <a:ext cx="136525" cy="134938"/>
          </a:xfrm>
          <a:prstGeom prst="line">
            <a:avLst/>
          </a:prstGeom>
          <a:noFill/>
          <a:ln w="0" cap="sq">
            <a:solidFill>
              <a:srgbClr val="0000FF"/>
            </a:solidFill>
            <a:miter lim="800000"/>
            <a:headEnd/>
            <a:tailEnd/>
          </a:ln>
        </p:spPr>
        <p:txBody>
          <a:bodyPr/>
          <a:lstStyle/>
          <a:p>
            <a:endParaRPr lang="en-US"/>
          </a:p>
        </p:txBody>
      </p:sp>
      <p:sp>
        <p:nvSpPr>
          <p:cNvPr id="49322" name="Line 170"/>
          <p:cNvSpPr>
            <a:spLocks noChangeShapeType="1"/>
          </p:cNvSpPr>
          <p:nvPr/>
        </p:nvSpPr>
        <p:spPr bwMode="auto">
          <a:xfrm flipH="1" flipV="1">
            <a:off x="5403850" y="5843588"/>
            <a:ext cx="131763" cy="130175"/>
          </a:xfrm>
          <a:prstGeom prst="line">
            <a:avLst/>
          </a:prstGeom>
          <a:noFill/>
          <a:ln w="0" cap="sq">
            <a:solidFill>
              <a:srgbClr val="0000FF"/>
            </a:solidFill>
            <a:miter lim="800000"/>
            <a:headEnd/>
            <a:tailEnd/>
          </a:ln>
        </p:spPr>
        <p:txBody>
          <a:bodyPr/>
          <a:lstStyle/>
          <a:p>
            <a:endParaRPr lang="en-US"/>
          </a:p>
        </p:txBody>
      </p:sp>
      <p:sp>
        <p:nvSpPr>
          <p:cNvPr id="49323" name="Line 171"/>
          <p:cNvSpPr>
            <a:spLocks noChangeShapeType="1"/>
          </p:cNvSpPr>
          <p:nvPr/>
        </p:nvSpPr>
        <p:spPr bwMode="auto">
          <a:xfrm flipH="1" flipV="1">
            <a:off x="5403850" y="5848350"/>
            <a:ext cx="127000" cy="125413"/>
          </a:xfrm>
          <a:prstGeom prst="line">
            <a:avLst/>
          </a:prstGeom>
          <a:noFill/>
          <a:ln w="0" cap="sq">
            <a:solidFill>
              <a:srgbClr val="0000FF"/>
            </a:solidFill>
            <a:miter lim="800000"/>
            <a:headEnd/>
            <a:tailEnd/>
          </a:ln>
        </p:spPr>
        <p:txBody>
          <a:bodyPr/>
          <a:lstStyle/>
          <a:p>
            <a:endParaRPr lang="en-US"/>
          </a:p>
        </p:txBody>
      </p:sp>
      <p:sp>
        <p:nvSpPr>
          <p:cNvPr id="49324" name="Line 172"/>
          <p:cNvSpPr>
            <a:spLocks noChangeShapeType="1"/>
          </p:cNvSpPr>
          <p:nvPr/>
        </p:nvSpPr>
        <p:spPr bwMode="auto">
          <a:xfrm flipH="1" flipV="1">
            <a:off x="5403850" y="5853113"/>
            <a:ext cx="122238" cy="120650"/>
          </a:xfrm>
          <a:prstGeom prst="line">
            <a:avLst/>
          </a:prstGeom>
          <a:noFill/>
          <a:ln w="0" cap="sq">
            <a:solidFill>
              <a:srgbClr val="0000FF"/>
            </a:solidFill>
            <a:miter lim="800000"/>
            <a:headEnd/>
            <a:tailEnd/>
          </a:ln>
        </p:spPr>
        <p:txBody>
          <a:bodyPr/>
          <a:lstStyle/>
          <a:p>
            <a:endParaRPr lang="en-US"/>
          </a:p>
        </p:txBody>
      </p:sp>
      <p:sp>
        <p:nvSpPr>
          <p:cNvPr id="49325" name="Line 173"/>
          <p:cNvSpPr>
            <a:spLocks noChangeShapeType="1"/>
          </p:cNvSpPr>
          <p:nvPr/>
        </p:nvSpPr>
        <p:spPr bwMode="auto">
          <a:xfrm flipH="1" flipV="1">
            <a:off x="5403850" y="5857875"/>
            <a:ext cx="117475" cy="115888"/>
          </a:xfrm>
          <a:prstGeom prst="line">
            <a:avLst/>
          </a:prstGeom>
          <a:noFill/>
          <a:ln w="0" cap="sq">
            <a:solidFill>
              <a:srgbClr val="0000FF"/>
            </a:solidFill>
            <a:miter lim="800000"/>
            <a:headEnd/>
            <a:tailEnd/>
          </a:ln>
        </p:spPr>
        <p:txBody>
          <a:bodyPr/>
          <a:lstStyle/>
          <a:p>
            <a:endParaRPr lang="en-US"/>
          </a:p>
        </p:txBody>
      </p:sp>
      <p:sp>
        <p:nvSpPr>
          <p:cNvPr id="49326" name="Line 174"/>
          <p:cNvSpPr>
            <a:spLocks noChangeShapeType="1"/>
          </p:cNvSpPr>
          <p:nvPr/>
        </p:nvSpPr>
        <p:spPr bwMode="auto">
          <a:xfrm flipH="1" flipV="1">
            <a:off x="5403850" y="5862638"/>
            <a:ext cx="112713" cy="111125"/>
          </a:xfrm>
          <a:prstGeom prst="line">
            <a:avLst/>
          </a:prstGeom>
          <a:noFill/>
          <a:ln w="0" cap="sq">
            <a:solidFill>
              <a:srgbClr val="0000FF"/>
            </a:solidFill>
            <a:miter lim="800000"/>
            <a:headEnd/>
            <a:tailEnd/>
          </a:ln>
        </p:spPr>
        <p:txBody>
          <a:bodyPr/>
          <a:lstStyle/>
          <a:p>
            <a:endParaRPr lang="en-US"/>
          </a:p>
        </p:txBody>
      </p:sp>
      <p:sp>
        <p:nvSpPr>
          <p:cNvPr id="49327" name="Line 175"/>
          <p:cNvSpPr>
            <a:spLocks noChangeShapeType="1"/>
          </p:cNvSpPr>
          <p:nvPr/>
        </p:nvSpPr>
        <p:spPr bwMode="auto">
          <a:xfrm flipH="1" flipV="1">
            <a:off x="5403850" y="5867400"/>
            <a:ext cx="107950" cy="106363"/>
          </a:xfrm>
          <a:prstGeom prst="line">
            <a:avLst/>
          </a:prstGeom>
          <a:noFill/>
          <a:ln w="0" cap="sq">
            <a:solidFill>
              <a:srgbClr val="0000FF"/>
            </a:solidFill>
            <a:miter lim="800000"/>
            <a:headEnd/>
            <a:tailEnd/>
          </a:ln>
        </p:spPr>
        <p:txBody>
          <a:bodyPr/>
          <a:lstStyle/>
          <a:p>
            <a:endParaRPr lang="en-US"/>
          </a:p>
        </p:txBody>
      </p:sp>
      <p:sp>
        <p:nvSpPr>
          <p:cNvPr id="49328" name="Line 176"/>
          <p:cNvSpPr>
            <a:spLocks noChangeShapeType="1"/>
          </p:cNvSpPr>
          <p:nvPr/>
        </p:nvSpPr>
        <p:spPr bwMode="auto">
          <a:xfrm flipH="1" flipV="1">
            <a:off x="5403850" y="5872163"/>
            <a:ext cx="103188" cy="101600"/>
          </a:xfrm>
          <a:prstGeom prst="line">
            <a:avLst/>
          </a:prstGeom>
          <a:noFill/>
          <a:ln w="0" cap="sq">
            <a:solidFill>
              <a:srgbClr val="0000FF"/>
            </a:solidFill>
            <a:miter lim="800000"/>
            <a:headEnd/>
            <a:tailEnd/>
          </a:ln>
        </p:spPr>
        <p:txBody>
          <a:bodyPr/>
          <a:lstStyle/>
          <a:p>
            <a:endParaRPr lang="en-US"/>
          </a:p>
        </p:txBody>
      </p:sp>
      <p:sp>
        <p:nvSpPr>
          <p:cNvPr id="49329" name="Line 177"/>
          <p:cNvSpPr>
            <a:spLocks noChangeShapeType="1"/>
          </p:cNvSpPr>
          <p:nvPr/>
        </p:nvSpPr>
        <p:spPr bwMode="auto">
          <a:xfrm flipH="1" flipV="1">
            <a:off x="5403850" y="5876925"/>
            <a:ext cx="98425" cy="96838"/>
          </a:xfrm>
          <a:prstGeom prst="line">
            <a:avLst/>
          </a:prstGeom>
          <a:noFill/>
          <a:ln w="0" cap="sq">
            <a:solidFill>
              <a:srgbClr val="0000FF"/>
            </a:solidFill>
            <a:miter lim="800000"/>
            <a:headEnd/>
            <a:tailEnd/>
          </a:ln>
        </p:spPr>
        <p:txBody>
          <a:bodyPr/>
          <a:lstStyle/>
          <a:p>
            <a:endParaRPr lang="en-US"/>
          </a:p>
        </p:txBody>
      </p:sp>
      <p:sp>
        <p:nvSpPr>
          <p:cNvPr id="49330" name="Line 178"/>
          <p:cNvSpPr>
            <a:spLocks noChangeShapeType="1"/>
          </p:cNvSpPr>
          <p:nvPr/>
        </p:nvSpPr>
        <p:spPr bwMode="auto">
          <a:xfrm flipH="1" flipV="1">
            <a:off x="5403850" y="5881688"/>
            <a:ext cx="93663" cy="92075"/>
          </a:xfrm>
          <a:prstGeom prst="line">
            <a:avLst/>
          </a:prstGeom>
          <a:noFill/>
          <a:ln w="0" cap="sq">
            <a:solidFill>
              <a:srgbClr val="0000FF"/>
            </a:solidFill>
            <a:miter lim="800000"/>
            <a:headEnd/>
            <a:tailEnd/>
          </a:ln>
        </p:spPr>
        <p:txBody>
          <a:bodyPr/>
          <a:lstStyle/>
          <a:p>
            <a:endParaRPr lang="en-US"/>
          </a:p>
        </p:txBody>
      </p:sp>
      <p:sp>
        <p:nvSpPr>
          <p:cNvPr id="49331" name="Line 179"/>
          <p:cNvSpPr>
            <a:spLocks noChangeShapeType="1"/>
          </p:cNvSpPr>
          <p:nvPr/>
        </p:nvSpPr>
        <p:spPr bwMode="auto">
          <a:xfrm flipH="1" flipV="1">
            <a:off x="5403850" y="5884863"/>
            <a:ext cx="88900" cy="88900"/>
          </a:xfrm>
          <a:prstGeom prst="line">
            <a:avLst/>
          </a:prstGeom>
          <a:noFill/>
          <a:ln w="0" cap="sq">
            <a:solidFill>
              <a:srgbClr val="0000FF"/>
            </a:solidFill>
            <a:miter lim="800000"/>
            <a:headEnd/>
            <a:tailEnd/>
          </a:ln>
        </p:spPr>
        <p:txBody>
          <a:bodyPr/>
          <a:lstStyle/>
          <a:p>
            <a:endParaRPr lang="en-US"/>
          </a:p>
        </p:txBody>
      </p:sp>
      <p:sp>
        <p:nvSpPr>
          <p:cNvPr id="49332" name="Line 180"/>
          <p:cNvSpPr>
            <a:spLocks noChangeShapeType="1"/>
          </p:cNvSpPr>
          <p:nvPr/>
        </p:nvSpPr>
        <p:spPr bwMode="auto">
          <a:xfrm flipH="1" flipV="1">
            <a:off x="5403850" y="5889625"/>
            <a:ext cx="84138" cy="84138"/>
          </a:xfrm>
          <a:prstGeom prst="line">
            <a:avLst/>
          </a:prstGeom>
          <a:noFill/>
          <a:ln w="0" cap="sq">
            <a:solidFill>
              <a:srgbClr val="0000FF"/>
            </a:solidFill>
            <a:miter lim="800000"/>
            <a:headEnd/>
            <a:tailEnd/>
          </a:ln>
        </p:spPr>
        <p:txBody>
          <a:bodyPr/>
          <a:lstStyle/>
          <a:p>
            <a:endParaRPr lang="en-US"/>
          </a:p>
        </p:txBody>
      </p:sp>
      <p:sp>
        <p:nvSpPr>
          <p:cNvPr id="49333" name="Line 181"/>
          <p:cNvSpPr>
            <a:spLocks noChangeShapeType="1"/>
          </p:cNvSpPr>
          <p:nvPr/>
        </p:nvSpPr>
        <p:spPr bwMode="auto">
          <a:xfrm flipH="1" flipV="1">
            <a:off x="5403850" y="5894388"/>
            <a:ext cx="79375" cy="79375"/>
          </a:xfrm>
          <a:prstGeom prst="line">
            <a:avLst/>
          </a:prstGeom>
          <a:noFill/>
          <a:ln w="0" cap="sq">
            <a:solidFill>
              <a:srgbClr val="0000FF"/>
            </a:solidFill>
            <a:miter lim="800000"/>
            <a:headEnd/>
            <a:tailEnd/>
          </a:ln>
        </p:spPr>
        <p:txBody>
          <a:bodyPr/>
          <a:lstStyle/>
          <a:p>
            <a:endParaRPr lang="en-US"/>
          </a:p>
        </p:txBody>
      </p:sp>
      <p:sp>
        <p:nvSpPr>
          <p:cNvPr id="49334" name="Line 182"/>
          <p:cNvSpPr>
            <a:spLocks noChangeShapeType="1"/>
          </p:cNvSpPr>
          <p:nvPr/>
        </p:nvSpPr>
        <p:spPr bwMode="auto">
          <a:xfrm flipH="1" flipV="1">
            <a:off x="5403850" y="5899150"/>
            <a:ext cx="74613" cy="74613"/>
          </a:xfrm>
          <a:prstGeom prst="line">
            <a:avLst/>
          </a:prstGeom>
          <a:noFill/>
          <a:ln w="0" cap="sq">
            <a:solidFill>
              <a:srgbClr val="0000FF"/>
            </a:solidFill>
            <a:miter lim="800000"/>
            <a:headEnd/>
            <a:tailEnd/>
          </a:ln>
        </p:spPr>
        <p:txBody>
          <a:bodyPr/>
          <a:lstStyle/>
          <a:p>
            <a:endParaRPr lang="en-US"/>
          </a:p>
        </p:txBody>
      </p:sp>
      <p:sp>
        <p:nvSpPr>
          <p:cNvPr id="49335" name="Line 183"/>
          <p:cNvSpPr>
            <a:spLocks noChangeShapeType="1"/>
          </p:cNvSpPr>
          <p:nvPr/>
        </p:nvSpPr>
        <p:spPr bwMode="auto">
          <a:xfrm flipH="1" flipV="1">
            <a:off x="5403850" y="5903913"/>
            <a:ext cx="69850" cy="69850"/>
          </a:xfrm>
          <a:prstGeom prst="line">
            <a:avLst/>
          </a:prstGeom>
          <a:noFill/>
          <a:ln w="0" cap="sq">
            <a:solidFill>
              <a:srgbClr val="0000FF"/>
            </a:solidFill>
            <a:miter lim="800000"/>
            <a:headEnd/>
            <a:tailEnd/>
          </a:ln>
        </p:spPr>
        <p:txBody>
          <a:bodyPr/>
          <a:lstStyle/>
          <a:p>
            <a:endParaRPr lang="en-US"/>
          </a:p>
        </p:txBody>
      </p:sp>
      <p:sp>
        <p:nvSpPr>
          <p:cNvPr id="49336" name="Line 184"/>
          <p:cNvSpPr>
            <a:spLocks noChangeShapeType="1"/>
          </p:cNvSpPr>
          <p:nvPr/>
        </p:nvSpPr>
        <p:spPr bwMode="auto">
          <a:xfrm flipH="1" flipV="1">
            <a:off x="5403850" y="5908675"/>
            <a:ext cx="65088" cy="65088"/>
          </a:xfrm>
          <a:prstGeom prst="line">
            <a:avLst/>
          </a:prstGeom>
          <a:noFill/>
          <a:ln w="0" cap="sq">
            <a:solidFill>
              <a:srgbClr val="0000FF"/>
            </a:solidFill>
            <a:miter lim="800000"/>
            <a:headEnd/>
            <a:tailEnd/>
          </a:ln>
        </p:spPr>
        <p:txBody>
          <a:bodyPr/>
          <a:lstStyle/>
          <a:p>
            <a:endParaRPr lang="en-US"/>
          </a:p>
        </p:txBody>
      </p:sp>
      <p:sp>
        <p:nvSpPr>
          <p:cNvPr id="49337" name="Line 185"/>
          <p:cNvSpPr>
            <a:spLocks noChangeShapeType="1"/>
          </p:cNvSpPr>
          <p:nvPr/>
        </p:nvSpPr>
        <p:spPr bwMode="auto">
          <a:xfrm flipH="1" flipV="1">
            <a:off x="5403850" y="5913438"/>
            <a:ext cx="60325" cy="60325"/>
          </a:xfrm>
          <a:prstGeom prst="line">
            <a:avLst/>
          </a:prstGeom>
          <a:noFill/>
          <a:ln w="0" cap="sq">
            <a:solidFill>
              <a:srgbClr val="0000FF"/>
            </a:solidFill>
            <a:miter lim="800000"/>
            <a:headEnd/>
            <a:tailEnd/>
          </a:ln>
        </p:spPr>
        <p:txBody>
          <a:bodyPr/>
          <a:lstStyle/>
          <a:p>
            <a:endParaRPr lang="en-US"/>
          </a:p>
        </p:txBody>
      </p:sp>
      <p:sp>
        <p:nvSpPr>
          <p:cNvPr id="49338" name="Line 186"/>
          <p:cNvSpPr>
            <a:spLocks noChangeShapeType="1"/>
          </p:cNvSpPr>
          <p:nvPr/>
        </p:nvSpPr>
        <p:spPr bwMode="auto">
          <a:xfrm flipH="1" flipV="1">
            <a:off x="5403850" y="5918200"/>
            <a:ext cx="55563" cy="55563"/>
          </a:xfrm>
          <a:prstGeom prst="line">
            <a:avLst/>
          </a:prstGeom>
          <a:noFill/>
          <a:ln w="0" cap="sq">
            <a:solidFill>
              <a:srgbClr val="0000FF"/>
            </a:solidFill>
            <a:miter lim="800000"/>
            <a:headEnd/>
            <a:tailEnd/>
          </a:ln>
        </p:spPr>
        <p:txBody>
          <a:bodyPr/>
          <a:lstStyle/>
          <a:p>
            <a:endParaRPr lang="en-US"/>
          </a:p>
        </p:txBody>
      </p:sp>
      <p:sp>
        <p:nvSpPr>
          <p:cNvPr id="49339" name="Line 187"/>
          <p:cNvSpPr>
            <a:spLocks noChangeShapeType="1"/>
          </p:cNvSpPr>
          <p:nvPr/>
        </p:nvSpPr>
        <p:spPr bwMode="auto">
          <a:xfrm flipH="1" flipV="1">
            <a:off x="5403850" y="5922963"/>
            <a:ext cx="50800" cy="50800"/>
          </a:xfrm>
          <a:prstGeom prst="line">
            <a:avLst/>
          </a:prstGeom>
          <a:noFill/>
          <a:ln w="0" cap="sq">
            <a:solidFill>
              <a:srgbClr val="0000FF"/>
            </a:solidFill>
            <a:miter lim="800000"/>
            <a:headEnd/>
            <a:tailEnd/>
          </a:ln>
        </p:spPr>
        <p:txBody>
          <a:bodyPr/>
          <a:lstStyle/>
          <a:p>
            <a:endParaRPr lang="en-US"/>
          </a:p>
        </p:txBody>
      </p:sp>
      <p:sp>
        <p:nvSpPr>
          <p:cNvPr id="49340" name="Line 188"/>
          <p:cNvSpPr>
            <a:spLocks noChangeShapeType="1"/>
          </p:cNvSpPr>
          <p:nvPr/>
        </p:nvSpPr>
        <p:spPr bwMode="auto">
          <a:xfrm flipH="1" flipV="1">
            <a:off x="5403850" y="5927725"/>
            <a:ext cx="46038" cy="46038"/>
          </a:xfrm>
          <a:prstGeom prst="line">
            <a:avLst/>
          </a:prstGeom>
          <a:noFill/>
          <a:ln w="0" cap="sq">
            <a:solidFill>
              <a:srgbClr val="0000FF"/>
            </a:solidFill>
            <a:miter lim="800000"/>
            <a:headEnd/>
            <a:tailEnd/>
          </a:ln>
        </p:spPr>
        <p:txBody>
          <a:bodyPr/>
          <a:lstStyle/>
          <a:p>
            <a:endParaRPr lang="en-US"/>
          </a:p>
        </p:txBody>
      </p:sp>
      <p:sp>
        <p:nvSpPr>
          <p:cNvPr id="49341" name="Line 189"/>
          <p:cNvSpPr>
            <a:spLocks noChangeShapeType="1"/>
          </p:cNvSpPr>
          <p:nvPr/>
        </p:nvSpPr>
        <p:spPr bwMode="auto">
          <a:xfrm flipH="1" flipV="1">
            <a:off x="5403850" y="5932488"/>
            <a:ext cx="41275" cy="41275"/>
          </a:xfrm>
          <a:prstGeom prst="line">
            <a:avLst/>
          </a:prstGeom>
          <a:noFill/>
          <a:ln w="0" cap="sq">
            <a:solidFill>
              <a:srgbClr val="0000FF"/>
            </a:solidFill>
            <a:miter lim="800000"/>
            <a:headEnd/>
            <a:tailEnd/>
          </a:ln>
        </p:spPr>
        <p:txBody>
          <a:bodyPr/>
          <a:lstStyle/>
          <a:p>
            <a:endParaRPr lang="en-US"/>
          </a:p>
        </p:txBody>
      </p:sp>
      <p:sp>
        <p:nvSpPr>
          <p:cNvPr id="49342" name="Line 190"/>
          <p:cNvSpPr>
            <a:spLocks noChangeShapeType="1"/>
          </p:cNvSpPr>
          <p:nvPr/>
        </p:nvSpPr>
        <p:spPr bwMode="auto">
          <a:xfrm flipH="1" flipV="1">
            <a:off x="5403850" y="5937250"/>
            <a:ext cx="36513" cy="36513"/>
          </a:xfrm>
          <a:prstGeom prst="line">
            <a:avLst/>
          </a:prstGeom>
          <a:noFill/>
          <a:ln w="0" cap="sq">
            <a:solidFill>
              <a:srgbClr val="0000FF"/>
            </a:solidFill>
            <a:miter lim="800000"/>
            <a:headEnd/>
            <a:tailEnd/>
          </a:ln>
        </p:spPr>
        <p:txBody>
          <a:bodyPr/>
          <a:lstStyle/>
          <a:p>
            <a:endParaRPr lang="en-US"/>
          </a:p>
        </p:txBody>
      </p:sp>
      <p:sp>
        <p:nvSpPr>
          <p:cNvPr id="49343" name="Line 191"/>
          <p:cNvSpPr>
            <a:spLocks noChangeShapeType="1"/>
          </p:cNvSpPr>
          <p:nvPr/>
        </p:nvSpPr>
        <p:spPr bwMode="auto">
          <a:xfrm flipH="1" flipV="1">
            <a:off x="5403850" y="5942013"/>
            <a:ext cx="31750" cy="31750"/>
          </a:xfrm>
          <a:prstGeom prst="line">
            <a:avLst/>
          </a:prstGeom>
          <a:noFill/>
          <a:ln w="0" cap="sq">
            <a:solidFill>
              <a:srgbClr val="0000FF"/>
            </a:solidFill>
            <a:miter lim="800000"/>
            <a:headEnd/>
            <a:tailEnd/>
          </a:ln>
        </p:spPr>
        <p:txBody>
          <a:bodyPr/>
          <a:lstStyle/>
          <a:p>
            <a:endParaRPr lang="en-US"/>
          </a:p>
        </p:txBody>
      </p:sp>
      <p:sp>
        <p:nvSpPr>
          <p:cNvPr id="49344" name="Line 192"/>
          <p:cNvSpPr>
            <a:spLocks noChangeShapeType="1"/>
          </p:cNvSpPr>
          <p:nvPr/>
        </p:nvSpPr>
        <p:spPr bwMode="auto">
          <a:xfrm flipH="1" flipV="1">
            <a:off x="5403850" y="5946775"/>
            <a:ext cx="26988" cy="26988"/>
          </a:xfrm>
          <a:prstGeom prst="line">
            <a:avLst/>
          </a:prstGeom>
          <a:noFill/>
          <a:ln w="0" cap="sq">
            <a:solidFill>
              <a:srgbClr val="0000FF"/>
            </a:solidFill>
            <a:miter lim="800000"/>
            <a:headEnd/>
            <a:tailEnd/>
          </a:ln>
        </p:spPr>
        <p:txBody>
          <a:bodyPr/>
          <a:lstStyle/>
          <a:p>
            <a:endParaRPr lang="en-US"/>
          </a:p>
        </p:txBody>
      </p:sp>
      <p:sp>
        <p:nvSpPr>
          <p:cNvPr id="49345" name="Line 193"/>
          <p:cNvSpPr>
            <a:spLocks noChangeShapeType="1"/>
          </p:cNvSpPr>
          <p:nvPr/>
        </p:nvSpPr>
        <p:spPr bwMode="auto">
          <a:xfrm flipH="1" flipV="1">
            <a:off x="5403850" y="5951538"/>
            <a:ext cx="22225" cy="22225"/>
          </a:xfrm>
          <a:prstGeom prst="line">
            <a:avLst/>
          </a:prstGeom>
          <a:noFill/>
          <a:ln w="0" cap="sq">
            <a:solidFill>
              <a:srgbClr val="0000FF"/>
            </a:solidFill>
            <a:miter lim="800000"/>
            <a:headEnd/>
            <a:tailEnd/>
          </a:ln>
        </p:spPr>
        <p:txBody>
          <a:bodyPr/>
          <a:lstStyle/>
          <a:p>
            <a:endParaRPr lang="en-US"/>
          </a:p>
        </p:txBody>
      </p:sp>
      <p:sp>
        <p:nvSpPr>
          <p:cNvPr id="49346" name="Line 194"/>
          <p:cNvSpPr>
            <a:spLocks noChangeShapeType="1"/>
          </p:cNvSpPr>
          <p:nvPr/>
        </p:nvSpPr>
        <p:spPr bwMode="auto">
          <a:xfrm flipH="1" flipV="1">
            <a:off x="5403850" y="5956300"/>
            <a:ext cx="17463" cy="17463"/>
          </a:xfrm>
          <a:prstGeom prst="line">
            <a:avLst/>
          </a:prstGeom>
          <a:noFill/>
          <a:ln w="0" cap="sq">
            <a:solidFill>
              <a:srgbClr val="0000FF"/>
            </a:solidFill>
            <a:miter lim="800000"/>
            <a:headEnd/>
            <a:tailEnd/>
          </a:ln>
        </p:spPr>
        <p:txBody>
          <a:bodyPr/>
          <a:lstStyle/>
          <a:p>
            <a:endParaRPr lang="en-US"/>
          </a:p>
        </p:txBody>
      </p:sp>
      <p:sp>
        <p:nvSpPr>
          <p:cNvPr id="49347" name="Line 195"/>
          <p:cNvSpPr>
            <a:spLocks noChangeShapeType="1"/>
          </p:cNvSpPr>
          <p:nvPr/>
        </p:nvSpPr>
        <p:spPr bwMode="auto">
          <a:xfrm flipH="1" flipV="1">
            <a:off x="5403850" y="5961063"/>
            <a:ext cx="12700" cy="12700"/>
          </a:xfrm>
          <a:prstGeom prst="line">
            <a:avLst/>
          </a:prstGeom>
          <a:noFill/>
          <a:ln w="0" cap="sq">
            <a:solidFill>
              <a:srgbClr val="0000FF"/>
            </a:solidFill>
            <a:miter lim="800000"/>
            <a:headEnd/>
            <a:tailEnd/>
          </a:ln>
        </p:spPr>
        <p:txBody>
          <a:bodyPr/>
          <a:lstStyle/>
          <a:p>
            <a:endParaRPr lang="en-US"/>
          </a:p>
        </p:txBody>
      </p:sp>
      <p:sp>
        <p:nvSpPr>
          <p:cNvPr id="49348" name="Line 196"/>
          <p:cNvSpPr>
            <a:spLocks noChangeShapeType="1"/>
          </p:cNvSpPr>
          <p:nvPr/>
        </p:nvSpPr>
        <p:spPr bwMode="auto">
          <a:xfrm flipH="1" flipV="1">
            <a:off x="5403850" y="5965825"/>
            <a:ext cx="7938" cy="7938"/>
          </a:xfrm>
          <a:prstGeom prst="line">
            <a:avLst/>
          </a:prstGeom>
          <a:noFill/>
          <a:ln w="0" cap="sq">
            <a:solidFill>
              <a:srgbClr val="0000FF"/>
            </a:solidFill>
            <a:miter lim="800000"/>
            <a:headEnd/>
            <a:tailEnd/>
          </a:ln>
        </p:spPr>
        <p:txBody>
          <a:bodyPr/>
          <a:lstStyle/>
          <a:p>
            <a:endParaRPr lang="en-US"/>
          </a:p>
        </p:txBody>
      </p:sp>
      <p:sp>
        <p:nvSpPr>
          <p:cNvPr id="49349" name="Line 197"/>
          <p:cNvSpPr>
            <a:spLocks noChangeShapeType="1"/>
          </p:cNvSpPr>
          <p:nvPr/>
        </p:nvSpPr>
        <p:spPr bwMode="auto">
          <a:xfrm flipH="1" flipV="1">
            <a:off x="5403850" y="5970588"/>
            <a:ext cx="3175" cy="3175"/>
          </a:xfrm>
          <a:prstGeom prst="line">
            <a:avLst/>
          </a:prstGeom>
          <a:noFill/>
          <a:ln w="0" cap="sq">
            <a:solidFill>
              <a:srgbClr val="0000FF"/>
            </a:solidFill>
            <a:miter lim="800000"/>
            <a:headEnd/>
            <a:tailEnd/>
          </a:ln>
        </p:spPr>
        <p:txBody>
          <a:bodyPr/>
          <a:lstStyle/>
          <a:p>
            <a:endParaRPr lang="en-US"/>
          </a:p>
        </p:txBody>
      </p:sp>
      <p:grpSp>
        <p:nvGrpSpPr>
          <p:cNvPr id="2" name="Group 198"/>
          <p:cNvGrpSpPr>
            <a:grpSpLocks/>
          </p:cNvGrpSpPr>
          <p:nvPr/>
        </p:nvGrpSpPr>
        <p:grpSpPr bwMode="auto">
          <a:xfrm>
            <a:off x="5403850" y="5584825"/>
            <a:ext cx="3008313" cy="390525"/>
            <a:chOff x="3344" y="3114"/>
            <a:chExt cx="1895" cy="246"/>
          </a:xfrm>
        </p:grpSpPr>
        <p:sp>
          <p:nvSpPr>
            <p:cNvPr id="49566" name="Line 199"/>
            <p:cNvSpPr>
              <a:spLocks noChangeShapeType="1"/>
            </p:cNvSpPr>
            <p:nvPr/>
          </p:nvSpPr>
          <p:spPr bwMode="auto">
            <a:xfrm flipV="1">
              <a:off x="4144" y="3211"/>
              <a:ext cx="1" cy="148"/>
            </a:xfrm>
            <a:prstGeom prst="line">
              <a:avLst/>
            </a:prstGeom>
            <a:noFill/>
            <a:ln w="0">
              <a:solidFill>
                <a:srgbClr val="0000FF"/>
              </a:solidFill>
              <a:round/>
              <a:headEnd/>
              <a:tailEnd/>
            </a:ln>
          </p:spPr>
          <p:txBody>
            <a:bodyPr/>
            <a:lstStyle/>
            <a:p>
              <a:endParaRPr lang="en-US"/>
            </a:p>
          </p:txBody>
        </p:sp>
        <p:sp>
          <p:nvSpPr>
            <p:cNvPr id="49567" name="Line 200"/>
            <p:cNvSpPr>
              <a:spLocks noChangeShapeType="1"/>
            </p:cNvSpPr>
            <p:nvPr/>
          </p:nvSpPr>
          <p:spPr bwMode="auto">
            <a:xfrm flipV="1">
              <a:off x="4438" y="3211"/>
              <a:ext cx="1" cy="148"/>
            </a:xfrm>
            <a:prstGeom prst="line">
              <a:avLst/>
            </a:prstGeom>
            <a:noFill/>
            <a:ln w="0">
              <a:solidFill>
                <a:srgbClr val="0000FF"/>
              </a:solidFill>
              <a:round/>
              <a:headEnd/>
              <a:tailEnd/>
            </a:ln>
          </p:spPr>
          <p:txBody>
            <a:bodyPr/>
            <a:lstStyle/>
            <a:p>
              <a:endParaRPr lang="en-US"/>
            </a:p>
          </p:txBody>
        </p:sp>
        <p:sp>
          <p:nvSpPr>
            <p:cNvPr id="49568" name="Line 201"/>
            <p:cNvSpPr>
              <a:spLocks noChangeShapeType="1"/>
            </p:cNvSpPr>
            <p:nvPr/>
          </p:nvSpPr>
          <p:spPr bwMode="auto">
            <a:xfrm flipV="1">
              <a:off x="3344" y="3114"/>
              <a:ext cx="1" cy="245"/>
            </a:xfrm>
            <a:prstGeom prst="line">
              <a:avLst/>
            </a:prstGeom>
            <a:noFill/>
            <a:ln w="0">
              <a:solidFill>
                <a:srgbClr val="0000FF"/>
              </a:solidFill>
              <a:round/>
              <a:headEnd/>
              <a:tailEnd/>
            </a:ln>
          </p:spPr>
          <p:txBody>
            <a:bodyPr/>
            <a:lstStyle/>
            <a:p>
              <a:endParaRPr lang="en-US"/>
            </a:p>
          </p:txBody>
        </p:sp>
        <p:sp>
          <p:nvSpPr>
            <p:cNvPr id="49569" name="Line 202"/>
            <p:cNvSpPr>
              <a:spLocks noChangeShapeType="1"/>
            </p:cNvSpPr>
            <p:nvPr/>
          </p:nvSpPr>
          <p:spPr bwMode="auto">
            <a:xfrm flipV="1">
              <a:off x="5238" y="3114"/>
              <a:ext cx="1" cy="245"/>
            </a:xfrm>
            <a:prstGeom prst="line">
              <a:avLst/>
            </a:prstGeom>
            <a:noFill/>
            <a:ln w="0">
              <a:solidFill>
                <a:srgbClr val="0000FF"/>
              </a:solidFill>
              <a:round/>
              <a:headEnd/>
              <a:tailEnd/>
            </a:ln>
          </p:spPr>
          <p:txBody>
            <a:bodyPr/>
            <a:lstStyle/>
            <a:p>
              <a:endParaRPr lang="en-US"/>
            </a:p>
          </p:txBody>
        </p:sp>
        <p:sp>
          <p:nvSpPr>
            <p:cNvPr id="49570" name="Line 203"/>
            <p:cNvSpPr>
              <a:spLocks noChangeShapeType="1"/>
            </p:cNvSpPr>
            <p:nvPr/>
          </p:nvSpPr>
          <p:spPr bwMode="auto">
            <a:xfrm>
              <a:off x="3344" y="3359"/>
              <a:ext cx="1894" cy="1"/>
            </a:xfrm>
            <a:prstGeom prst="line">
              <a:avLst/>
            </a:prstGeom>
            <a:noFill/>
            <a:ln w="0">
              <a:solidFill>
                <a:srgbClr val="0000FF"/>
              </a:solidFill>
              <a:round/>
              <a:headEnd/>
              <a:tailEnd/>
            </a:ln>
          </p:spPr>
          <p:txBody>
            <a:bodyPr/>
            <a:lstStyle/>
            <a:p>
              <a:endParaRPr lang="en-US"/>
            </a:p>
          </p:txBody>
        </p:sp>
        <p:sp>
          <p:nvSpPr>
            <p:cNvPr id="49571" name="Line 204"/>
            <p:cNvSpPr>
              <a:spLocks noChangeShapeType="1"/>
            </p:cNvSpPr>
            <p:nvPr/>
          </p:nvSpPr>
          <p:spPr bwMode="auto">
            <a:xfrm>
              <a:off x="3344" y="3114"/>
              <a:ext cx="2" cy="1"/>
            </a:xfrm>
            <a:prstGeom prst="line">
              <a:avLst/>
            </a:prstGeom>
            <a:noFill/>
            <a:ln w="0">
              <a:solidFill>
                <a:srgbClr val="0000FF"/>
              </a:solidFill>
              <a:round/>
              <a:headEnd/>
              <a:tailEnd/>
            </a:ln>
          </p:spPr>
          <p:txBody>
            <a:bodyPr/>
            <a:lstStyle/>
            <a:p>
              <a:endParaRPr lang="en-US"/>
            </a:p>
          </p:txBody>
        </p:sp>
        <p:sp>
          <p:nvSpPr>
            <p:cNvPr id="49572" name="Line 205"/>
            <p:cNvSpPr>
              <a:spLocks noChangeShapeType="1"/>
            </p:cNvSpPr>
            <p:nvPr/>
          </p:nvSpPr>
          <p:spPr bwMode="auto">
            <a:xfrm>
              <a:off x="3346" y="3114"/>
              <a:ext cx="117" cy="23"/>
            </a:xfrm>
            <a:prstGeom prst="line">
              <a:avLst/>
            </a:prstGeom>
            <a:noFill/>
            <a:ln w="0">
              <a:solidFill>
                <a:srgbClr val="0000FF"/>
              </a:solidFill>
              <a:round/>
              <a:headEnd/>
              <a:tailEnd/>
            </a:ln>
          </p:spPr>
          <p:txBody>
            <a:bodyPr/>
            <a:lstStyle/>
            <a:p>
              <a:endParaRPr lang="en-US"/>
            </a:p>
          </p:txBody>
        </p:sp>
        <p:sp>
          <p:nvSpPr>
            <p:cNvPr id="49573" name="Line 206"/>
            <p:cNvSpPr>
              <a:spLocks noChangeShapeType="1"/>
            </p:cNvSpPr>
            <p:nvPr/>
          </p:nvSpPr>
          <p:spPr bwMode="auto">
            <a:xfrm>
              <a:off x="3463" y="3137"/>
              <a:ext cx="117" cy="20"/>
            </a:xfrm>
            <a:prstGeom prst="line">
              <a:avLst/>
            </a:prstGeom>
            <a:noFill/>
            <a:ln w="0">
              <a:solidFill>
                <a:srgbClr val="0000FF"/>
              </a:solidFill>
              <a:round/>
              <a:headEnd/>
              <a:tailEnd/>
            </a:ln>
          </p:spPr>
          <p:txBody>
            <a:bodyPr/>
            <a:lstStyle/>
            <a:p>
              <a:endParaRPr lang="en-US"/>
            </a:p>
          </p:txBody>
        </p:sp>
        <p:sp>
          <p:nvSpPr>
            <p:cNvPr id="49574" name="Line 207"/>
            <p:cNvSpPr>
              <a:spLocks noChangeShapeType="1"/>
            </p:cNvSpPr>
            <p:nvPr/>
          </p:nvSpPr>
          <p:spPr bwMode="auto">
            <a:xfrm>
              <a:off x="3580" y="3157"/>
              <a:ext cx="118" cy="18"/>
            </a:xfrm>
            <a:prstGeom prst="line">
              <a:avLst/>
            </a:prstGeom>
            <a:noFill/>
            <a:ln w="0">
              <a:solidFill>
                <a:srgbClr val="0000FF"/>
              </a:solidFill>
              <a:round/>
              <a:headEnd/>
              <a:tailEnd/>
            </a:ln>
          </p:spPr>
          <p:txBody>
            <a:bodyPr/>
            <a:lstStyle/>
            <a:p>
              <a:endParaRPr lang="en-US"/>
            </a:p>
          </p:txBody>
        </p:sp>
        <p:sp>
          <p:nvSpPr>
            <p:cNvPr id="49575" name="Line 208"/>
            <p:cNvSpPr>
              <a:spLocks noChangeShapeType="1"/>
            </p:cNvSpPr>
            <p:nvPr/>
          </p:nvSpPr>
          <p:spPr bwMode="auto">
            <a:xfrm>
              <a:off x="3698" y="3175"/>
              <a:ext cx="118" cy="14"/>
            </a:xfrm>
            <a:prstGeom prst="line">
              <a:avLst/>
            </a:prstGeom>
            <a:noFill/>
            <a:ln w="0">
              <a:solidFill>
                <a:srgbClr val="0000FF"/>
              </a:solidFill>
              <a:round/>
              <a:headEnd/>
              <a:tailEnd/>
            </a:ln>
          </p:spPr>
          <p:txBody>
            <a:bodyPr/>
            <a:lstStyle/>
            <a:p>
              <a:endParaRPr lang="en-US"/>
            </a:p>
          </p:txBody>
        </p:sp>
        <p:sp>
          <p:nvSpPr>
            <p:cNvPr id="49576" name="Line 209"/>
            <p:cNvSpPr>
              <a:spLocks noChangeShapeType="1"/>
            </p:cNvSpPr>
            <p:nvPr/>
          </p:nvSpPr>
          <p:spPr bwMode="auto">
            <a:xfrm>
              <a:off x="3816" y="3189"/>
              <a:ext cx="118" cy="10"/>
            </a:xfrm>
            <a:prstGeom prst="line">
              <a:avLst/>
            </a:prstGeom>
            <a:noFill/>
            <a:ln w="0">
              <a:solidFill>
                <a:srgbClr val="0000FF"/>
              </a:solidFill>
              <a:round/>
              <a:headEnd/>
              <a:tailEnd/>
            </a:ln>
          </p:spPr>
          <p:txBody>
            <a:bodyPr/>
            <a:lstStyle/>
            <a:p>
              <a:endParaRPr lang="en-US"/>
            </a:p>
          </p:txBody>
        </p:sp>
        <p:sp>
          <p:nvSpPr>
            <p:cNvPr id="49577" name="Line 210"/>
            <p:cNvSpPr>
              <a:spLocks noChangeShapeType="1"/>
            </p:cNvSpPr>
            <p:nvPr/>
          </p:nvSpPr>
          <p:spPr bwMode="auto">
            <a:xfrm>
              <a:off x="3934" y="3199"/>
              <a:ext cx="119" cy="8"/>
            </a:xfrm>
            <a:prstGeom prst="line">
              <a:avLst/>
            </a:prstGeom>
            <a:noFill/>
            <a:ln w="0">
              <a:solidFill>
                <a:srgbClr val="0000FF"/>
              </a:solidFill>
              <a:round/>
              <a:headEnd/>
              <a:tailEnd/>
            </a:ln>
          </p:spPr>
          <p:txBody>
            <a:bodyPr/>
            <a:lstStyle/>
            <a:p>
              <a:endParaRPr lang="en-US"/>
            </a:p>
          </p:txBody>
        </p:sp>
        <p:sp>
          <p:nvSpPr>
            <p:cNvPr id="49578" name="Line 211"/>
            <p:cNvSpPr>
              <a:spLocks noChangeShapeType="1"/>
            </p:cNvSpPr>
            <p:nvPr/>
          </p:nvSpPr>
          <p:spPr bwMode="auto">
            <a:xfrm>
              <a:off x="4053" y="3207"/>
              <a:ext cx="119" cy="5"/>
            </a:xfrm>
            <a:prstGeom prst="line">
              <a:avLst/>
            </a:prstGeom>
            <a:noFill/>
            <a:ln w="0">
              <a:solidFill>
                <a:srgbClr val="0000FF"/>
              </a:solidFill>
              <a:round/>
              <a:headEnd/>
              <a:tailEnd/>
            </a:ln>
          </p:spPr>
          <p:txBody>
            <a:bodyPr/>
            <a:lstStyle/>
            <a:p>
              <a:endParaRPr lang="en-US"/>
            </a:p>
          </p:txBody>
        </p:sp>
        <p:sp>
          <p:nvSpPr>
            <p:cNvPr id="49579" name="Line 212"/>
            <p:cNvSpPr>
              <a:spLocks noChangeShapeType="1"/>
            </p:cNvSpPr>
            <p:nvPr/>
          </p:nvSpPr>
          <p:spPr bwMode="auto">
            <a:xfrm>
              <a:off x="4172" y="3212"/>
              <a:ext cx="119" cy="2"/>
            </a:xfrm>
            <a:prstGeom prst="line">
              <a:avLst/>
            </a:prstGeom>
            <a:noFill/>
            <a:ln w="0">
              <a:solidFill>
                <a:srgbClr val="0000FF"/>
              </a:solidFill>
              <a:round/>
              <a:headEnd/>
              <a:tailEnd/>
            </a:ln>
          </p:spPr>
          <p:txBody>
            <a:bodyPr/>
            <a:lstStyle/>
            <a:p>
              <a:endParaRPr lang="en-US"/>
            </a:p>
          </p:txBody>
        </p:sp>
        <p:sp>
          <p:nvSpPr>
            <p:cNvPr id="49580" name="Line 213"/>
            <p:cNvSpPr>
              <a:spLocks noChangeShapeType="1"/>
            </p:cNvSpPr>
            <p:nvPr/>
          </p:nvSpPr>
          <p:spPr bwMode="auto">
            <a:xfrm flipV="1">
              <a:off x="4291" y="3212"/>
              <a:ext cx="119" cy="2"/>
            </a:xfrm>
            <a:prstGeom prst="line">
              <a:avLst/>
            </a:prstGeom>
            <a:noFill/>
            <a:ln w="0">
              <a:solidFill>
                <a:srgbClr val="0000FF"/>
              </a:solidFill>
              <a:round/>
              <a:headEnd/>
              <a:tailEnd/>
            </a:ln>
          </p:spPr>
          <p:txBody>
            <a:bodyPr/>
            <a:lstStyle/>
            <a:p>
              <a:endParaRPr lang="en-US"/>
            </a:p>
          </p:txBody>
        </p:sp>
        <p:sp>
          <p:nvSpPr>
            <p:cNvPr id="49581" name="Line 214"/>
            <p:cNvSpPr>
              <a:spLocks noChangeShapeType="1"/>
            </p:cNvSpPr>
            <p:nvPr/>
          </p:nvSpPr>
          <p:spPr bwMode="auto">
            <a:xfrm flipV="1">
              <a:off x="4410" y="3207"/>
              <a:ext cx="119" cy="5"/>
            </a:xfrm>
            <a:prstGeom prst="line">
              <a:avLst/>
            </a:prstGeom>
            <a:noFill/>
            <a:ln w="0">
              <a:solidFill>
                <a:srgbClr val="0000FF"/>
              </a:solidFill>
              <a:round/>
              <a:headEnd/>
              <a:tailEnd/>
            </a:ln>
          </p:spPr>
          <p:txBody>
            <a:bodyPr/>
            <a:lstStyle/>
            <a:p>
              <a:endParaRPr lang="en-US"/>
            </a:p>
          </p:txBody>
        </p:sp>
        <p:sp>
          <p:nvSpPr>
            <p:cNvPr id="49582" name="Line 215"/>
            <p:cNvSpPr>
              <a:spLocks noChangeShapeType="1"/>
            </p:cNvSpPr>
            <p:nvPr/>
          </p:nvSpPr>
          <p:spPr bwMode="auto">
            <a:xfrm flipV="1">
              <a:off x="4529" y="3199"/>
              <a:ext cx="119" cy="8"/>
            </a:xfrm>
            <a:prstGeom prst="line">
              <a:avLst/>
            </a:prstGeom>
            <a:noFill/>
            <a:ln w="0">
              <a:solidFill>
                <a:srgbClr val="0000FF"/>
              </a:solidFill>
              <a:round/>
              <a:headEnd/>
              <a:tailEnd/>
            </a:ln>
          </p:spPr>
          <p:txBody>
            <a:bodyPr/>
            <a:lstStyle/>
            <a:p>
              <a:endParaRPr lang="en-US"/>
            </a:p>
          </p:txBody>
        </p:sp>
        <p:sp>
          <p:nvSpPr>
            <p:cNvPr id="49583" name="Line 216"/>
            <p:cNvSpPr>
              <a:spLocks noChangeShapeType="1"/>
            </p:cNvSpPr>
            <p:nvPr/>
          </p:nvSpPr>
          <p:spPr bwMode="auto">
            <a:xfrm flipV="1">
              <a:off x="4648" y="3189"/>
              <a:ext cx="118" cy="10"/>
            </a:xfrm>
            <a:prstGeom prst="line">
              <a:avLst/>
            </a:prstGeom>
            <a:noFill/>
            <a:ln w="0">
              <a:solidFill>
                <a:srgbClr val="0000FF"/>
              </a:solidFill>
              <a:round/>
              <a:headEnd/>
              <a:tailEnd/>
            </a:ln>
          </p:spPr>
          <p:txBody>
            <a:bodyPr/>
            <a:lstStyle/>
            <a:p>
              <a:endParaRPr lang="en-US"/>
            </a:p>
          </p:txBody>
        </p:sp>
        <p:sp>
          <p:nvSpPr>
            <p:cNvPr id="49584" name="Line 217"/>
            <p:cNvSpPr>
              <a:spLocks noChangeShapeType="1"/>
            </p:cNvSpPr>
            <p:nvPr/>
          </p:nvSpPr>
          <p:spPr bwMode="auto">
            <a:xfrm flipV="1">
              <a:off x="4766" y="3175"/>
              <a:ext cx="118" cy="14"/>
            </a:xfrm>
            <a:prstGeom prst="line">
              <a:avLst/>
            </a:prstGeom>
            <a:noFill/>
            <a:ln w="0">
              <a:solidFill>
                <a:srgbClr val="0000FF"/>
              </a:solidFill>
              <a:round/>
              <a:headEnd/>
              <a:tailEnd/>
            </a:ln>
          </p:spPr>
          <p:txBody>
            <a:bodyPr/>
            <a:lstStyle/>
            <a:p>
              <a:endParaRPr lang="en-US"/>
            </a:p>
          </p:txBody>
        </p:sp>
        <p:sp>
          <p:nvSpPr>
            <p:cNvPr id="49585" name="Line 218"/>
            <p:cNvSpPr>
              <a:spLocks noChangeShapeType="1"/>
            </p:cNvSpPr>
            <p:nvPr/>
          </p:nvSpPr>
          <p:spPr bwMode="auto">
            <a:xfrm flipV="1">
              <a:off x="4884" y="3157"/>
              <a:ext cx="118" cy="18"/>
            </a:xfrm>
            <a:prstGeom prst="line">
              <a:avLst/>
            </a:prstGeom>
            <a:noFill/>
            <a:ln w="0">
              <a:solidFill>
                <a:srgbClr val="0000FF"/>
              </a:solidFill>
              <a:round/>
              <a:headEnd/>
              <a:tailEnd/>
            </a:ln>
          </p:spPr>
          <p:txBody>
            <a:bodyPr/>
            <a:lstStyle/>
            <a:p>
              <a:endParaRPr lang="en-US"/>
            </a:p>
          </p:txBody>
        </p:sp>
        <p:sp>
          <p:nvSpPr>
            <p:cNvPr id="49586" name="Line 219"/>
            <p:cNvSpPr>
              <a:spLocks noChangeShapeType="1"/>
            </p:cNvSpPr>
            <p:nvPr/>
          </p:nvSpPr>
          <p:spPr bwMode="auto">
            <a:xfrm flipV="1">
              <a:off x="5002" y="3137"/>
              <a:ext cx="118" cy="20"/>
            </a:xfrm>
            <a:prstGeom prst="line">
              <a:avLst/>
            </a:prstGeom>
            <a:noFill/>
            <a:ln w="0">
              <a:solidFill>
                <a:srgbClr val="0000FF"/>
              </a:solidFill>
              <a:round/>
              <a:headEnd/>
              <a:tailEnd/>
            </a:ln>
          </p:spPr>
          <p:txBody>
            <a:bodyPr/>
            <a:lstStyle/>
            <a:p>
              <a:endParaRPr lang="en-US"/>
            </a:p>
          </p:txBody>
        </p:sp>
        <p:sp>
          <p:nvSpPr>
            <p:cNvPr id="49587" name="Line 220"/>
            <p:cNvSpPr>
              <a:spLocks noChangeShapeType="1"/>
            </p:cNvSpPr>
            <p:nvPr/>
          </p:nvSpPr>
          <p:spPr bwMode="auto">
            <a:xfrm flipV="1">
              <a:off x="5120" y="3114"/>
              <a:ext cx="116" cy="23"/>
            </a:xfrm>
            <a:prstGeom prst="line">
              <a:avLst/>
            </a:prstGeom>
            <a:noFill/>
            <a:ln w="0">
              <a:solidFill>
                <a:srgbClr val="0000FF"/>
              </a:solidFill>
              <a:round/>
              <a:headEnd/>
              <a:tailEnd/>
            </a:ln>
          </p:spPr>
          <p:txBody>
            <a:bodyPr/>
            <a:lstStyle/>
            <a:p>
              <a:endParaRPr lang="en-US"/>
            </a:p>
          </p:txBody>
        </p:sp>
        <p:sp>
          <p:nvSpPr>
            <p:cNvPr id="49588" name="Line 221"/>
            <p:cNvSpPr>
              <a:spLocks noChangeShapeType="1"/>
            </p:cNvSpPr>
            <p:nvPr/>
          </p:nvSpPr>
          <p:spPr bwMode="auto">
            <a:xfrm flipV="1">
              <a:off x="5236" y="3114"/>
              <a:ext cx="2" cy="1"/>
            </a:xfrm>
            <a:prstGeom prst="line">
              <a:avLst/>
            </a:prstGeom>
            <a:noFill/>
            <a:ln w="0">
              <a:solidFill>
                <a:srgbClr val="0000FF"/>
              </a:solidFill>
              <a:round/>
              <a:headEnd/>
              <a:tailEnd/>
            </a:ln>
          </p:spPr>
          <p:txBody>
            <a:bodyPr/>
            <a:lstStyle/>
            <a:p>
              <a:endParaRPr lang="en-US"/>
            </a:p>
          </p:txBody>
        </p:sp>
        <p:sp>
          <p:nvSpPr>
            <p:cNvPr id="49589" name="Line 222"/>
            <p:cNvSpPr>
              <a:spLocks noChangeShapeType="1"/>
            </p:cNvSpPr>
            <p:nvPr/>
          </p:nvSpPr>
          <p:spPr bwMode="auto">
            <a:xfrm flipV="1">
              <a:off x="5237" y="3358"/>
              <a:ext cx="1" cy="1"/>
            </a:xfrm>
            <a:prstGeom prst="line">
              <a:avLst/>
            </a:prstGeom>
            <a:noFill/>
            <a:ln w="0" cap="sq">
              <a:solidFill>
                <a:srgbClr val="0000FF"/>
              </a:solidFill>
              <a:miter lim="800000"/>
              <a:headEnd/>
              <a:tailEnd/>
            </a:ln>
          </p:spPr>
          <p:txBody>
            <a:bodyPr/>
            <a:lstStyle/>
            <a:p>
              <a:endParaRPr lang="en-US"/>
            </a:p>
          </p:txBody>
        </p:sp>
        <p:sp>
          <p:nvSpPr>
            <p:cNvPr id="49590" name="Line 223"/>
            <p:cNvSpPr>
              <a:spLocks noChangeShapeType="1"/>
            </p:cNvSpPr>
            <p:nvPr/>
          </p:nvSpPr>
          <p:spPr bwMode="auto">
            <a:xfrm flipV="1">
              <a:off x="5234" y="3356"/>
              <a:ext cx="4" cy="3"/>
            </a:xfrm>
            <a:prstGeom prst="line">
              <a:avLst/>
            </a:prstGeom>
            <a:noFill/>
            <a:ln w="0" cap="sq">
              <a:solidFill>
                <a:srgbClr val="0000FF"/>
              </a:solidFill>
              <a:miter lim="800000"/>
              <a:headEnd/>
              <a:tailEnd/>
            </a:ln>
          </p:spPr>
          <p:txBody>
            <a:bodyPr/>
            <a:lstStyle/>
            <a:p>
              <a:endParaRPr lang="en-US"/>
            </a:p>
          </p:txBody>
        </p:sp>
        <p:sp>
          <p:nvSpPr>
            <p:cNvPr id="49591" name="Line 224"/>
            <p:cNvSpPr>
              <a:spLocks noChangeShapeType="1"/>
            </p:cNvSpPr>
            <p:nvPr/>
          </p:nvSpPr>
          <p:spPr bwMode="auto">
            <a:xfrm flipV="1">
              <a:off x="5231" y="3353"/>
              <a:ext cx="7" cy="6"/>
            </a:xfrm>
            <a:prstGeom prst="line">
              <a:avLst/>
            </a:prstGeom>
            <a:noFill/>
            <a:ln w="0" cap="sq">
              <a:solidFill>
                <a:srgbClr val="0000FF"/>
              </a:solidFill>
              <a:miter lim="800000"/>
              <a:headEnd/>
              <a:tailEnd/>
            </a:ln>
          </p:spPr>
          <p:txBody>
            <a:bodyPr/>
            <a:lstStyle/>
            <a:p>
              <a:endParaRPr lang="en-US"/>
            </a:p>
          </p:txBody>
        </p:sp>
        <p:sp>
          <p:nvSpPr>
            <p:cNvPr id="49592" name="Line 225"/>
            <p:cNvSpPr>
              <a:spLocks noChangeShapeType="1"/>
            </p:cNvSpPr>
            <p:nvPr/>
          </p:nvSpPr>
          <p:spPr bwMode="auto">
            <a:xfrm flipV="1">
              <a:off x="5228" y="3350"/>
              <a:ext cx="10" cy="9"/>
            </a:xfrm>
            <a:prstGeom prst="line">
              <a:avLst/>
            </a:prstGeom>
            <a:noFill/>
            <a:ln w="0" cap="sq">
              <a:solidFill>
                <a:srgbClr val="0000FF"/>
              </a:solidFill>
              <a:miter lim="800000"/>
              <a:headEnd/>
              <a:tailEnd/>
            </a:ln>
          </p:spPr>
          <p:txBody>
            <a:bodyPr/>
            <a:lstStyle/>
            <a:p>
              <a:endParaRPr lang="en-US"/>
            </a:p>
          </p:txBody>
        </p:sp>
        <p:sp>
          <p:nvSpPr>
            <p:cNvPr id="49593" name="Line 226"/>
            <p:cNvSpPr>
              <a:spLocks noChangeShapeType="1"/>
            </p:cNvSpPr>
            <p:nvPr/>
          </p:nvSpPr>
          <p:spPr bwMode="auto">
            <a:xfrm flipV="1">
              <a:off x="5225" y="3347"/>
              <a:ext cx="13" cy="12"/>
            </a:xfrm>
            <a:prstGeom prst="line">
              <a:avLst/>
            </a:prstGeom>
            <a:noFill/>
            <a:ln w="0" cap="sq">
              <a:solidFill>
                <a:srgbClr val="0000FF"/>
              </a:solidFill>
              <a:miter lim="800000"/>
              <a:headEnd/>
              <a:tailEnd/>
            </a:ln>
          </p:spPr>
          <p:txBody>
            <a:bodyPr/>
            <a:lstStyle/>
            <a:p>
              <a:endParaRPr lang="en-US"/>
            </a:p>
          </p:txBody>
        </p:sp>
        <p:sp>
          <p:nvSpPr>
            <p:cNvPr id="49594" name="Line 227"/>
            <p:cNvSpPr>
              <a:spLocks noChangeShapeType="1"/>
            </p:cNvSpPr>
            <p:nvPr/>
          </p:nvSpPr>
          <p:spPr bwMode="auto">
            <a:xfrm flipV="1">
              <a:off x="5222" y="3344"/>
              <a:ext cx="16" cy="15"/>
            </a:xfrm>
            <a:prstGeom prst="line">
              <a:avLst/>
            </a:prstGeom>
            <a:noFill/>
            <a:ln w="0" cap="sq">
              <a:solidFill>
                <a:srgbClr val="0000FF"/>
              </a:solidFill>
              <a:miter lim="800000"/>
              <a:headEnd/>
              <a:tailEnd/>
            </a:ln>
          </p:spPr>
          <p:txBody>
            <a:bodyPr/>
            <a:lstStyle/>
            <a:p>
              <a:endParaRPr lang="en-US"/>
            </a:p>
          </p:txBody>
        </p:sp>
        <p:sp>
          <p:nvSpPr>
            <p:cNvPr id="49595" name="Line 228"/>
            <p:cNvSpPr>
              <a:spLocks noChangeShapeType="1"/>
            </p:cNvSpPr>
            <p:nvPr/>
          </p:nvSpPr>
          <p:spPr bwMode="auto">
            <a:xfrm flipV="1">
              <a:off x="5219" y="3341"/>
              <a:ext cx="19" cy="18"/>
            </a:xfrm>
            <a:prstGeom prst="line">
              <a:avLst/>
            </a:prstGeom>
            <a:noFill/>
            <a:ln w="0" cap="sq">
              <a:solidFill>
                <a:srgbClr val="0000FF"/>
              </a:solidFill>
              <a:miter lim="800000"/>
              <a:headEnd/>
              <a:tailEnd/>
            </a:ln>
          </p:spPr>
          <p:txBody>
            <a:bodyPr/>
            <a:lstStyle/>
            <a:p>
              <a:endParaRPr lang="en-US"/>
            </a:p>
          </p:txBody>
        </p:sp>
        <p:sp>
          <p:nvSpPr>
            <p:cNvPr id="49596" name="Line 229"/>
            <p:cNvSpPr>
              <a:spLocks noChangeShapeType="1"/>
            </p:cNvSpPr>
            <p:nvPr/>
          </p:nvSpPr>
          <p:spPr bwMode="auto">
            <a:xfrm flipV="1">
              <a:off x="5216" y="3338"/>
              <a:ext cx="22" cy="21"/>
            </a:xfrm>
            <a:prstGeom prst="line">
              <a:avLst/>
            </a:prstGeom>
            <a:noFill/>
            <a:ln w="0" cap="sq">
              <a:solidFill>
                <a:srgbClr val="0000FF"/>
              </a:solidFill>
              <a:miter lim="800000"/>
              <a:headEnd/>
              <a:tailEnd/>
            </a:ln>
          </p:spPr>
          <p:txBody>
            <a:bodyPr/>
            <a:lstStyle/>
            <a:p>
              <a:endParaRPr lang="en-US"/>
            </a:p>
          </p:txBody>
        </p:sp>
        <p:sp>
          <p:nvSpPr>
            <p:cNvPr id="49597" name="Line 230"/>
            <p:cNvSpPr>
              <a:spLocks noChangeShapeType="1"/>
            </p:cNvSpPr>
            <p:nvPr/>
          </p:nvSpPr>
          <p:spPr bwMode="auto">
            <a:xfrm flipV="1">
              <a:off x="5213" y="3335"/>
              <a:ext cx="25" cy="24"/>
            </a:xfrm>
            <a:prstGeom prst="line">
              <a:avLst/>
            </a:prstGeom>
            <a:noFill/>
            <a:ln w="0" cap="sq">
              <a:solidFill>
                <a:srgbClr val="0000FF"/>
              </a:solidFill>
              <a:miter lim="800000"/>
              <a:headEnd/>
              <a:tailEnd/>
            </a:ln>
          </p:spPr>
          <p:txBody>
            <a:bodyPr/>
            <a:lstStyle/>
            <a:p>
              <a:endParaRPr lang="en-US"/>
            </a:p>
          </p:txBody>
        </p:sp>
        <p:sp>
          <p:nvSpPr>
            <p:cNvPr id="49598" name="Line 231"/>
            <p:cNvSpPr>
              <a:spLocks noChangeShapeType="1"/>
            </p:cNvSpPr>
            <p:nvPr/>
          </p:nvSpPr>
          <p:spPr bwMode="auto">
            <a:xfrm flipV="1">
              <a:off x="5210" y="3332"/>
              <a:ext cx="28" cy="27"/>
            </a:xfrm>
            <a:prstGeom prst="line">
              <a:avLst/>
            </a:prstGeom>
            <a:noFill/>
            <a:ln w="0" cap="sq">
              <a:solidFill>
                <a:srgbClr val="0000FF"/>
              </a:solidFill>
              <a:miter lim="800000"/>
              <a:headEnd/>
              <a:tailEnd/>
            </a:ln>
          </p:spPr>
          <p:txBody>
            <a:bodyPr/>
            <a:lstStyle/>
            <a:p>
              <a:endParaRPr lang="en-US"/>
            </a:p>
          </p:txBody>
        </p:sp>
        <p:sp>
          <p:nvSpPr>
            <p:cNvPr id="49599" name="Line 232"/>
            <p:cNvSpPr>
              <a:spLocks noChangeShapeType="1"/>
            </p:cNvSpPr>
            <p:nvPr/>
          </p:nvSpPr>
          <p:spPr bwMode="auto">
            <a:xfrm flipV="1">
              <a:off x="5207" y="3329"/>
              <a:ext cx="31" cy="30"/>
            </a:xfrm>
            <a:prstGeom prst="line">
              <a:avLst/>
            </a:prstGeom>
            <a:noFill/>
            <a:ln w="0" cap="sq">
              <a:solidFill>
                <a:srgbClr val="0000FF"/>
              </a:solidFill>
              <a:miter lim="800000"/>
              <a:headEnd/>
              <a:tailEnd/>
            </a:ln>
          </p:spPr>
          <p:txBody>
            <a:bodyPr/>
            <a:lstStyle/>
            <a:p>
              <a:endParaRPr lang="en-US"/>
            </a:p>
          </p:txBody>
        </p:sp>
        <p:sp>
          <p:nvSpPr>
            <p:cNvPr id="49600" name="Line 233"/>
            <p:cNvSpPr>
              <a:spLocks noChangeShapeType="1"/>
            </p:cNvSpPr>
            <p:nvPr/>
          </p:nvSpPr>
          <p:spPr bwMode="auto">
            <a:xfrm flipV="1">
              <a:off x="5204" y="3326"/>
              <a:ext cx="34" cy="33"/>
            </a:xfrm>
            <a:prstGeom prst="line">
              <a:avLst/>
            </a:prstGeom>
            <a:noFill/>
            <a:ln w="0" cap="sq">
              <a:solidFill>
                <a:srgbClr val="0000FF"/>
              </a:solidFill>
              <a:miter lim="800000"/>
              <a:headEnd/>
              <a:tailEnd/>
            </a:ln>
          </p:spPr>
          <p:txBody>
            <a:bodyPr/>
            <a:lstStyle/>
            <a:p>
              <a:endParaRPr lang="en-US"/>
            </a:p>
          </p:txBody>
        </p:sp>
        <p:sp>
          <p:nvSpPr>
            <p:cNvPr id="49601" name="Line 234"/>
            <p:cNvSpPr>
              <a:spLocks noChangeShapeType="1"/>
            </p:cNvSpPr>
            <p:nvPr/>
          </p:nvSpPr>
          <p:spPr bwMode="auto">
            <a:xfrm flipV="1">
              <a:off x="5202" y="3323"/>
              <a:ext cx="36" cy="36"/>
            </a:xfrm>
            <a:prstGeom prst="line">
              <a:avLst/>
            </a:prstGeom>
            <a:noFill/>
            <a:ln w="0" cap="sq">
              <a:solidFill>
                <a:srgbClr val="0000FF"/>
              </a:solidFill>
              <a:miter lim="800000"/>
              <a:headEnd/>
              <a:tailEnd/>
            </a:ln>
          </p:spPr>
          <p:txBody>
            <a:bodyPr/>
            <a:lstStyle/>
            <a:p>
              <a:endParaRPr lang="en-US"/>
            </a:p>
          </p:txBody>
        </p:sp>
        <p:sp>
          <p:nvSpPr>
            <p:cNvPr id="49602" name="Line 235"/>
            <p:cNvSpPr>
              <a:spLocks noChangeShapeType="1"/>
            </p:cNvSpPr>
            <p:nvPr/>
          </p:nvSpPr>
          <p:spPr bwMode="auto">
            <a:xfrm flipV="1">
              <a:off x="5199" y="3320"/>
              <a:ext cx="39" cy="39"/>
            </a:xfrm>
            <a:prstGeom prst="line">
              <a:avLst/>
            </a:prstGeom>
            <a:noFill/>
            <a:ln w="0" cap="sq">
              <a:solidFill>
                <a:srgbClr val="0000FF"/>
              </a:solidFill>
              <a:miter lim="800000"/>
              <a:headEnd/>
              <a:tailEnd/>
            </a:ln>
          </p:spPr>
          <p:txBody>
            <a:bodyPr/>
            <a:lstStyle/>
            <a:p>
              <a:endParaRPr lang="en-US"/>
            </a:p>
          </p:txBody>
        </p:sp>
        <p:sp>
          <p:nvSpPr>
            <p:cNvPr id="49603" name="Line 236"/>
            <p:cNvSpPr>
              <a:spLocks noChangeShapeType="1"/>
            </p:cNvSpPr>
            <p:nvPr/>
          </p:nvSpPr>
          <p:spPr bwMode="auto">
            <a:xfrm flipV="1">
              <a:off x="5196" y="3317"/>
              <a:ext cx="42" cy="42"/>
            </a:xfrm>
            <a:prstGeom prst="line">
              <a:avLst/>
            </a:prstGeom>
            <a:noFill/>
            <a:ln w="0" cap="sq">
              <a:solidFill>
                <a:srgbClr val="0000FF"/>
              </a:solidFill>
              <a:miter lim="800000"/>
              <a:headEnd/>
              <a:tailEnd/>
            </a:ln>
          </p:spPr>
          <p:txBody>
            <a:bodyPr/>
            <a:lstStyle/>
            <a:p>
              <a:endParaRPr lang="en-US"/>
            </a:p>
          </p:txBody>
        </p:sp>
        <p:sp>
          <p:nvSpPr>
            <p:cNvPr id="49604" name="Line 237"/>
            <p:cNvSpPr>
              <a:spLocks noChangeShapeType="1"/>
            </p:cNvSpPr>
            <p:nvPr/>
          </p:nvSpPr>
          <p:spPr bwMode="auto">
            <a:xfrm flipV="1">
              <a:off x="5193" y="3314"/>
              <a:ext cx="45" cy="45"/>
            </a:xfrm>
            <a:prstGeom prst="line">
              <a:avLst/>
            </a:prstGeom>
            <a:noFill/>
            <a:ln w="0" cap="sq">
              <a:solidFill>
                <a:srgbClr val="0000FF"/>
              </a:solidFill>
              <a:miter lim="800000"/>
              <a:headEnd/>
              <a:tailEnd/>
            </a:ln>
          </p:spPr>
          <p:txBody>
            <a:bodyPr/>
            <a:lstStyle/>
            <a:p>
              <a:endParaRPr lang="en-US"/>
            </a:p>
          </p:txBody>
        </p:sp>
        <p:sp>
          <p:nvSpPr>
            <p:cNvPr id="49605" name="Line 238"/>
            <p:cNvSpPr>
              <a:spLocks noChangeShapeType="1"/>
            </p:cNvSpPr>
            <p:nvPr/>
          </p:nvSpPr>
          <p:spPr bwMode="auto">
            <a:xfrm flipV="1">
              <a:off x="5190" y="3311"/>
              <a:ext cx="48" cy="48"/>
            </a:xfrm>
            <a:prstGeom prst="line">
              <a:avLst/>
            </a:prstGeom>
            <a:noFill/>
            <a:ln w="0" cap="sq">
              <a:solidFill>
                <a:srgbClr val="0000FF"/>
              </a:solidFill>
              <a:miter lim="800000"/>
              <a:headEnd/>
              <a:tailEnd/>
            </a:ln>
          </p:spPr>
          <p:txBody>
            <a:bodyPr/>
            <a:lstStyle/>
            <a:p>
              <a:endParaRPr lang="en-US"/>
            </a:p>
          </p:txBody>
        </p:sp>
        <p:sp>
          <p:nvSpPr>
            <p:cNvPr id="49606" name="Line 239"/>
            <p:cNvSpPr>
              <a:spLocks noChangeShapeType="1"/>
            </p:cNvSpPr>
            <p:nvPr/>
          </p:nvSpPr>
          <p:spPr bwMode="auto">
            <a:xfrm flipV="1">
              <a:off x="5187" y="3308"/>
              <a:ext cx="51" cy="51"/>
            </a:xfrm>
            <a:prstGeom prst="line">
              <a:avLst/>
            </a:prstGeom>
            <a:noFill/>
            <a:ln w="0" cap="sq">
              <a:solidFill>
                <a:srgbClr val="0000FF"/>
              </a:solidFill>
              <a:miter lim="800000"/>
              <a:headEnd/>
              <a:tailEnd/>
            </a:ln>
          </p:spPr>
          <p:txBody>
            <a:bodyPr/>
            <a:lstStyle/>
            <a:p>
              <a:endParaRPr lang="en-US"/>
            </a:p>
          </p:txBody>
        </p:sp>
        <p:sp>
          <p:nvSpPr>
            <p:cNvPr id="49607" name="Line 240"/>
            <p:cNvSpPr>
              <a:spLocks noChangeShapeType="1"/>
            </p:cNvSpPr>
            <p:nvPr/>
          </p:nvSpPr>
          <p:spPr bwMode="auto">
            <a:xfrm flipV="1">
              <a:off x="5184" y="3305"/>
              <a:ext cx="54" cy="54"/>
            </a:xfrm>
            <a:prstGeom prst="line">
              <a:avLst/>
            </a:prstGeom>
            <a:noFill/>
            <a:ln w="0" cap="sq">
              <a:solidFill>
                <a:srgbClr val="0000FF"/>
              </a:solidFill>
              <a:miter lim="800000"/>
              <a:headEnd/>
              <a:tailEnd/>
            </a:ln>
          </p:spPr>
          <p:txBody>
            <a:bodyPr/>
            <a:lstStyle/>
            <a:p>
              <a:endParaRPr lang="en-US"/>
            </a:p>
          </p:txBody>
        </p:sp>
        <p:sp>
          <p:nvSpPr>
            <p:cNvPr id="49608" name="Line 241"/>
            <p:cNvSpPr>
              <a:spLocks noChangeShapeType="1"/>
            </p:cNvSpPr>
            <p:nvPr/>
          </p:nvSpPr>
          <p:spPr bwMode="auto">
            <a:xfrm flipV="1">
              <a:off x="5181" y="3302"/>
              <a:ext cx="57" cy="57"/>
            </a:xfrm>
            <a:prstGeom prst="line">
              <a:avLst/>
            </a:prstGeom>
            <a:noFill/>
            <a:ln w="0" cap="sq">
              <a:solidFill>
                <a:srgbClr val="0000FF"/>
              </a:solidFill>
              <a:miter lim="800000"/>
              <a:headEnd/>
              <a:tailEnd/>
            </a:ln>
          </p:spPr>
          <p:txBody>
            <a:bodyPr/>
            <a:lstStyle/>
            <a:p>
              <a:endParaRPr lang="en-US"/>
            </a:p>
          </p:txBody>
        </p:sp>
        <p:sp>
          <p:nvSpPr>
            <p:cNvPr id="49609" name="Line 242"/>
            <p:cNvSpPr>
              <a:spLocks noChangeShapeType="1"/>
            </p:cNvSpPr>
            <p:nvPr/>
          </p:nvSpPr>
          <p:spPr bwMode="auto">
            <a:xfrm flipV="1">
              <a:off x="5178" y="3299"/>
              <a:ext cx="60" cy="60"/>
            </a:xfrm>
            <a:prstGeom prst="line">
              <a:avLst/>
            </a:prstGeom>
            <a:noFill/>
            <a:ln w="0" cap="sq">
              <a:solidFill>
                <a:srgbClr val="0000FF"/>
              </a:solidFill>
              <a:miter lim="800000"/>
              <a:headEnd/>
              <a:tailEnd/>
            </a:ln>
          </p:spPr>
          <p:txBody>
            <a:bodyPr/>
            <a:lstStyle/>
            <a:p>
              <a:endParaRPr lang="en-US"/>
            </a:p>
          </p:txBody>
        </p:sp>
        <p:sp>
          <p:nvSpPr>
            <p:cNvPr id="49610" name="Line 243"/>
            <p:cNvSpPr>
              <a:spLocks noChangeShapeType="1"/>
            </p:cNvSpPr>
            <p:nvPr/>
          </p:nvSpPr>
          <p:spPr bwMode="auto">
            <a:xfrm flipV="1">
              <a:off x="5175" y="3296"/>
              <a:ext cx="63" cy="63"/>
            </a:xfrm>
            <a:prstGeom prst="line">
              <a:avLst/>
            </a:prstGeom>
            <a:noFill/>
            <a:ln w="0" cap="sq">
              <a:solidFill>
                <a:srgbClr val="0000FF"/>
              </a:solidFill>
              <a:miter lim="800000"/>
              <a:headEnd/>
              <a:tailEnd/>
            </a:ln>
          </p:spPr>
          <p:txBody>
            <a:bodyPr/>
            <a:lstStyle/>
            <a:p>
              <a:endParaRPr lang="en-US"/>
            </a:p>
          </p:txBody>
        </p:sp>
        <p:sp>
          <p:nvSpPr>
            <p:cNvPr id="49611" name="Line 244"/>
            <p:cNvSpPr>
              <a:spLocks noChangeShapeType="1"/>
            </p:cNvSpPr>
            <p:nvPr/>
          </p:nvSpPr>
          <p:spPr bwMode="auto">
            <a:xfrm flipV="1">
              <a:off x="5172" y="3293"/>
              <a:ext cx="66" cy="66"/>
            </a:xfrm>
            <a:prstGeom prst="line">
              <a:avLst/>
            </a:prstGeom>
            <a:noFill/>
            <a:ln w="0" cap="sq">
              <a:solidFill>
                <a:srgbClr val="0000FF"/>
              </a:solidFill>
              <a:miter lim="800000"/>
              <a:headEnd/>
              <a:tailEnd/>
            </a:ln>
          </p:spPr>
          <p:txBody>
            <a:bodyPr/>
            <a:lstStyle/>
            <a:p>
              <a:endParaRPr lang="en-US"/>
            </a:p>
          </p:txBody>
        </p:sp>
        <p:sp>
          <p:nvSpPr>
            <p:cNvPr id="49612" name="Line 245"/>
            <p:cNvSpPr>
              <a:spLocks noChangeShapeType="1"/>
            </p:cNvSpPr>
            <p:nvPr/>
          </p:nvSpPr>
          <p:spPr bwMode="auto">
            <a:xfrm flipV="1">
              <a:off x="5169" y="3290"/>
              <a:ext cx="69" cy="69"/>
            </a:xfrm>
            <a:prstGeom prst="line">
              <a:avLst/>
            </a:prstGeom>
            <a:noFill/>
            <a:ln w="0" cap="sq">
              <a:solidFill>
                <a:srgbClr val="0000FF"/>
              </a:solidFill>
              <a:miter lim="800000"/>
              <a:headEnd/>
              <a:tailEnd/>
            </a:ln>
          </p:spPr>
          <p:txBody>
            <a:bodyPr/>
            <a:lstStyle/>
            <a:p>
              <a:endParaRPr lang="en-US"/>
            </a:p>
          </p:txBody>
        </p:sp>
        <p:sp>
          <p:nvSpPr>
            <p:cNvPr id="49613" name="Line 246"/>
            <p:cNvSpPr>
              <a:spLocks noChangeShapeType="1"/>
            </p:cNvSpPr>
            <p:nvPr/>
          </p:nvSpPr>
          <p:spPr bwMode="auto">
            <a:xfrm flipV="1">
              <a:off x="5166" y="3287"/>
              <a:ext cx="72" cy="72"/>
            </a:xfrm>
            <a:prstGeom prst="line">
              <a:avLst/>
            </a:prstGeom>
            <a:noFill/>
            <a:ln w="0" cap="sq">
              <a:solidFill>
                <a:srgbClr val="0000FF"/>
              </a:solidFill>
              <a:miter lim="800000"/>
              <a:headEnd/>
              <a:tailEnd/>
            </a:ln>
          </p:spPr>
          <p:txBody>
            <a:bodyPr/>
            <a:lstStyle/>
            <a:p>
              <a:endParaRPr lang="en-US"/>
            </a:p>
          </p:txBody>
        </p:sp>
        <p:sp>
          <p:nvSpPr>
            <p:cNvPr id="49614" name="Line 247"/>
            <p:cNvSpPr>
              <a:spLocks noChangeShapeType="1"/>
            </p:cNvSpPr>
            <p:nvPr/>
          </p:nvSpPr>
          <p:spPr bwMode="auto">
            <a:xfrm flipV="1">
              <a:off x="5163" y="3284"/>
              <a:ext cx="75" cy="75"/>
            </a:xfrm>
            <a:prstGeom prst="line">
              <a:avLst/>
            </a:prstGeom>
            <a:noFill/>
            <a:ln w="0" cap="sq">
              <a:solidFill>
                <a:srgbClr val="0000FF"/>
              </a:solidFill>
              <a:miter lim="800000"/>
              <a:headEnd/>
              <a:tailEnd/>
            </a:ln>
          </p:spPr>
          <p:txBody>
            <a:bodyPr/>
            <a:lstStyle/>
            <a:p>
              <a:endParaRPr lang="en-US"/>
            </a:p>
          </p:txBody>
        </p:sp>
        <p:sp>
          <p:nvSpPr>
            <p:cNvPr id="49615" name="Line 248"/>
            <p:cNvSpPr>
              <a:spLocks noChangeShapeType="1"/>
            </p:cNvSpPr>
            <p:nvPr/>
          </p:nvSpPr>
          <p:spPr bwMode="auto">
            <a:xfrm flipV="1">
              <a:off x="5160" y="3281"/>
              <a:ext cx="78" cy="78"/>
            </a:xfrm>
            <a:prstGeom prst="line">
              <a:avLst/>
            </a:prstGeom>
            <a:noFill/>
            <a:ln w="0" cap="sq">
              <a:solidFill>
                <a:srgbClr val="0000FF"/>
              </a:solidFill>
              <a:miter lim="800000"/>
              <a:headEnd/>
              <a:tailEnd/>
            </a:ln>
          </p:spPr>
          <p:txBody>
            <a:bodyPr/>
            <a:lstStyle/>
            <a:p>
              <a:endParaRPr lang="en-US"/>
            </a:p>
          </p:txBody>
        </p:sp>
        <p:sp>
          <p:nvSpPr>
            <p:cNvPr id="49616" name="Line 249"/>
            <p:cNvSpPr>
              <a:spLocks noChangeShapeType="1"/>
            </p:cNvSpPr>
            <p:nvPr/>
          </p:nvSpPr>
          <p:spPr bwMode="auto">
            <a:xfrm flipV="1">
              <a:off x="5157" y="3278"/>
              <a:ext cx="81" cy="81"/>
            </a:xfrm>
            <a:prstGeom prst="line">
              <a:avLst/>
            </a:prstGeom>
            <a:noFill/>
            <a:ln w="0" cap="sq">
              <a:solidFill>
                <a:srgbClr val="0000FF"/>
              </a:solidFill>
              <a:miter lim="800000"/>
              <a:headEnd/>
              <a:tailEnd/>
            </a:ln>
          </p:spPr>
          <p:txBody>
            <a:bodyPr/>
            <a:lstStyle/>
            <a:p>
              <a:endParaRPr lang="en-US"/>
            </a:p>
          </p:txBody>
        </p:sp>
        <p:sp>
          <p:nvSpPr>
            <p:cNvPr id="49617" name="Line 250"/>
            <p:cNvSpPr>
              <a:spLocks noChangeShapeType="1"/>
            </p:cNvSpPr>
            <p:nvPr/>
          </p:nvSpPr>
          <p:spPr bwMode="auto">
            <a:xfrm flipV="1">
              <a:off x="5154" y="3275"/>
              <a:ext cx="84" cy="84"/>
            </a:xfrm>
            <a:prstGeom prst="line">
              <a:avLst/>
            </a:prstGeom>
            <a:noFill/>
            <a:ln w="0" cap="sq">
              <a:solidFill>
                <a:srgbClr val="0000FF"/>
              </a:solidFill>
              <a:miter lim="800000"/>
              <a:headEnd/>
              <a:tailEnd/>
            </a:ln>
          </p:spPr>
          <p:txBody>
            <a:bodyPr/>
            <a:lstStyle/>
            <a:p>
              <a:endParaRPr lang="en-US"/>
            </a:p>
          </p:txBody>
        </p:sp>
        <p:sp>
          <p:nvSpPr>
            <p:cNvPr id="49618" name="Line 251"/>
            <p:cNvSpPr>
              <a:spLocks noChangeShapeType="1"/>
            </p:cNvSpPr>
            <p:nvPr/>
          </p:nvSpPr>
          <p:spPr bwMode="auto">
            <a:xfrm flipV="1">
              <a:off x="5151" y="3272"/>
              <a:ext cx="87" cy="87"/>
            </a:xfrm>
            <a:prstGeom prst="line">
              <a:avLst/>
            </a:prstGeom>
            <a:noFill/>
            <a:ln w="0" cap="sq">
              <a:solidFill>
                <a:srgbClr val="0000FF"/>
              </a:solidFill>
              <a:miter lim="800000"/>
              <a:headEnd/>
              <a:tailEnd/>
            </a:ln>
          </p:spPr>
          <p:txBody>
            <a:bodyPr/>
            <a:lstStyle/>
            <a:p>
              <a:endParaRPr lang="en-US"/>
            </a:p>
          </p:txBody>
        </p:sp>
        <p:sp>
          <p:nvSpPr>
            <p:cNvPr id="49619" name="Line 252"/>
            <p:cNvSpPr>
              <a:spLocks noChangeShapeType="1"/>
            </p:cNvSpPr>
            <p:nvPr/>
          </p:nvSpPr>
          <p:spPr bwMode="auto">
            <a:xfrm flipV="1">
              <a:off x="5148" y="3269"/>
              <a:ext cx="90" cy="90"/>
            </a:xfrm>
            <a:prstGeom prst="line">
              <a:avLst/>
            </a:prstGeom>
            <a:noFill/>
            <a:ln w="0" cap="sq">
              <a:solidFill>
                <a:srgbClr val="0000FF"/>
              </a:solidFill>
              <a:miter lim="800000"/>
              <a:headEnd/>
              <a:tailEnd/>
            </a:ln>
          </p:spPr>
          <p:txBody>
            <a:bodyPr/>
            <a:lstStyle/>
            <a:p>
              <a:endParaRPr lang="en-US"/>
            </a:p>
          </p:txBody>
        </p:sp>
        <p:sp>
          <p:nvSpPr>
            <p:cNvPr id="49620" name="Line 253"/>
            <p:cNvSpPr>
              <a:spLocks noChangeShapeType="1"/>
            </p:cNvSpPr>
            <p:nvPr/>
          </p:nvSpPr>
          <p:spPr bwMode="auto">
            <a:xfrm flipV="1">
              <a:off x="5145" y="3266"/>
              <a:ext cx="93" cy="93"/>
            </a:xfrm>
            <a:prstGeom prst="line">
              <a:avLst/>
            </a:prstGeom>
            <a:noFill/>
            <a:ln w="0" cap="sq">
              <a:solidFill>
                <a:srgbClr val="0000FF"/>
              </a:solidFill>
              <a:miter lim="800000"/>
              <a:headEnd/>
              <a:tailEnd/>
            </a:ln>
          </p:spPr>
          <p:txBody>
            <a:bodyPr/>
            <a:lstStyle/>
            <a:p>
              <a:endParaRPr lang="en-US"/>
            </a:p>
          </p:txBody>
        </p:sp>
        <p:sp>
          <p:nvSpPr>
            <p:cNvPr id="49621" name="Line 254"/>
            <p:cNvSpPr>
              <a:spLocks noChangeShapeType="1"/>
            </p:cNvSpPr>
            <p:nvPr/>
          </p:nvSpPr>
          <p:spPr bwMode="auto">
            <a:xfrm flipV="1">
              <a:off x="5142" y="3263"/>
              <a:ext cx="96" cy="96"/>
            </a:xfrm>
            <a:prstGeom prst="line">
              <a:avLst/>
            </a:prstGeom>
            <a:noFill/>
            <a:ln w="0" cap="sq">
              <a:solidFill>
                <a:srgbClr val="0000FF"/>
              </a:solidFill>
              <a:miter lim="800000"/>
              <a:headEnd/>
              <a:tailEnd/>
            </a:ln>
          </p:spPr>
          <p:txBody>
            <a:bodyPr/>
            <a:lstStyle/>
            <a:p>
              <a:endParaRPr lang="en-US"/>
            </a:p>
          </p:txBody>
        </p:sp>
        <p:sp>
          <p:nvSpPr>
            <p:cNvPr id="49622" name="Line 255"/>
            <p:cNvSpPr>
              <a:spLocks noChangeShapeType="1"/>
            </p:cNvSpPr>
            <p:nvPr/>
          </p:nvSpPr>
          <p:spPr bwMode="auto">
            <a:xfrm flipV="1">
              <a:off x="5139" y="3260"/>
              <a:ext cx="99" cy="99"/>
            </a:xfrm>
            <a:prstGeom prst="line">
              <a:avLst/>
            </a:prstGeom>
            <a:noFill/>
            <a:ln w="0" cap="sq">
              <a:solidFill>
                <a:srgbClr val="0000FF"/>
              </a:solidFill>
              <a:miter lim="800000"/>
              <a:headEnd/>
              <a:tailEnd/>
            </a:ln>
          </p:spPr>
          <p:txBody>
            <a:bodyPr/>
            <a:lstStyle/>
            <a:p>
              <a:endParaRPr lang="en-US"/>
            </a:p>
          </p:txBody>
        </p:sp>
        <p:sp>
          <p:nvSpPr>
            <p:cNvPr id="49623" name="Line 256"/>
            <p:cNvSpPr>
              <a:spLocks noChangeShapeType="1"/>
            </p:cNvSpPr>
            <p:nvPr/>
          </p:nvSpPr>
          <p:spPr bwMode="auto">
            <a:xfrm flipV="1">
              <a:off x="5136" y="3257"/>
              <a:ext cx="102" cy="102"/>
            </a:xfrm>
            <a:prstGeom prst="line">
              <a:avLst/>
            </a:prstGeom>
            <a:noFill/>
            <a:ln w="0" cap="sq">
              <a:solidFill>
                <a:srgbClr val="0000FF"/>
              </a:solidFill>
              <a:miter lim="800000"/>
              <a:headEnd/>
              <a:tailEnd/>
            </a:ln>
          </p:spPr>
          <p:txBody>
            <a:bodyPr/>
            <a:lstStyle/>
            <a:p>
              <a:endParaRPr lang="en-US"/>
            </a:p>
          </p:txBody>
        </p:sp>
        <p:sp>
          <p:nvSpPr>
            <p:cNvPr id="49624" name="Line 257"/>
            <p:cNvSpPr>
              <a:spLocks noChangeShapeType="1"/>
            </p:cNvSpPr>
            <p:nvPr/>
          </p:nvSpPr>
          <p:spPr bwMode="auto">
            <a:xfrm flipV="1">
              <a:off x="5133" y="3254"/>
              <a:ext cx="105" cy="105"/>
            </a:xfrm>
            <a:prstGeom prst="line">
              <a:avLst/>
            </a:prstGeom>
            <a:noFill/>
            <a:ln w="0" cap="sq">
              <a:solidFill>
                <a:srgbClr val="0000FF"/>
              </a:solidFill>
              <a:miter lim="800000"/>
              <a:headEnd/>
              <a:tailEnd/>
            </a:ln>
          </p:spPr>
          <p:txBody>
            <a:bodyPr/>
            <a:lstStyle/>
            <a:p>
              <a:endParaRPr lang="en-US"/>
            </a:p>
          </p:txBody>
        </p:sp>
        <p:sp>
          <p:nvSpPr>
            <p:cNvPr id="49625" name="Line 258"/>
            <p:cNvSpPr>
              <a:spLocks noChangeShapeType="1"/>
            </p:cNvSpPr>
            <p:nvPr/>
          </p:nvSpPr>
          <p:spPr bwMode="auto">
            <a:xfrm flipV="1">
              <a:off x="5130" y="3251"/>
              <a:ext cx="108" cy="108"/>
            </a:xfrm>
            <a:prstGeom prst="line">
              <a:avLst/>
            </a:prstGeom>
            <a:noFill/>
            <a:ln w="0" cap="sq">
              <a:solidFill>
                <a:srgbClr val="0000FF"/>
              </a:solidFill>
              <a:miter lim="800000"/>
              <a:headEnd/>
              <a:tailEnd/>
            </a:ln>
          </p:spPr>
          <p:txBody>
            <a:bodyPr/>
            <a:lstStyle/>
            <a:p>
              <a:endParaRPr lang="en-US"/>
            </a:p>
          </p:txBody>
        </p:sp>
        <p:sp>
          <p:nvSpPr>
            <p:cNvPr id="49626" name="Line 259"/>
            <p:cNvSpPr>
              <a:spLocks noChangeShapeType="1"/>
            </p:cNvSpPr>
            <p:nvPr/>
          </p:nvSpPr>
          <p:spPr bwMode="auto">
            <a:xfrm flipV="1">
              <a:off x="5127" y="3248"/>
              <a:ext cx="111" cy="111"/>
            </a:xfrm>
            <a:prstGeom prst="line">
              <a:avLst/>
            </a:prstGeom>
            <a:noFill/>
            <a:ln w="0" cap="sq">
              <a:solidFill>
                <a:srgbClr val="0000FF"/>
              </a:solidFill>
              <a:miter lim="800000"/>
              <a:headEnd/>
              <a:tailEnd/>
            </a:ln>
          </p:spPr>
          <p:txBody>
            <a:bodyPr/>
            <a:lstStyle/>
            <a:p>
              <a:endParaRPr lang="en-US"/>
            </a:p>
          </p:txBody>
        </p:sp>
        <p:sp>
          <p:nvSpPr>
            <p:cNvPr id="49627" name="Line 260"/>
            <p:cNvSpPr>
              <a:spLocks noChangeShapeType="1"/>
            </p:cNvSpPr>
            <p:nvPr/>
          </p:nvSpPr>
          <p:spPr bwMode="auto">
            <a:xfrm flipV="1">
              <a:off x="5124" y="3246"/>
              <a:ext cx="114" cy="113"/>
            </a:xfrm>
            <a:prstGeom prst="line">
              <a:avLst/>
            </a:prstGeom>
            <a:noFill/>
            <a:ln w="0" cap="sq">
              <a:solidFill>
                <a:srgbClr val="0000FF"/>
              </a:solidFill>
              <a:miter lim="800000"/>
              <a:headEnd/>
              <a:tailEnd/>
            </a:ln>
          </p:spPr>
          <p:txBody>
            <a:bodyPr/>
            <a:lstStyle/>
            <a:p>
              <a:endParaRPr lang="en-US"/>
            </a:p>
          </p:txBody>
        </p:sp>
        <p:sp>
          <p:nvSpPr>
            <p:cNvPr id="49628" name="Line 261"/>
            <p:cNvSpPr>
              <a:spLocks noChangeShapeType="1"/>
            </p:cNvSpPr>
            <p:nvPr/>
          </p:nvSpPr>
          <p:spPr bwMode="auto">
            <a:xfrm flipV="1">
              <a:off x="5121" y="3243"/>
              <a:ext cx="117" cy="116"/>
            </a:xfrm>
            <a:prstGeom prst="line">
              <a:avLst/>
            </a:prstGeom>
            <a:noFill/>
            <a:ln w="0" cap="sq">
              <a:solidFill>
                <a:srgbClr val="0000FF"/>
              </a:solidFill>
              <a:miter lim="800000"/>
              <a:headEnd/>
              <a:tailEnd/>
            </a:ln>
          </p:spPr>
          <p:txBody>
            <a:bodyPr/>
            <a:lstStyle/>
            <a:p>
              <a:endParaRPr lang="en-US"/>
            </a:p>
          </p:txBody>
        </p:sp>
        <p:sp>
          <p:nvSpPr>
            <p:cNvPr id="49629" name="Line 262"/>
            <p:cNvSpPr>
              <a:spLocks noChangeShapeType="1"/>
            </p:cNvSpPr>
            <p:nvPr/>
          </p:nvSpPr>
          <p:spPr bwMode="auto">
            <a:xfrm flipV="1">
              <a:off x="5118" y="3240"/>
              <a:ext cx="120" cy="119"/>
            </a:xfrm>
            <a:prstGeom prst="line">
              <a:avLst/>
            </a:prstGeom>
            <a:noFill/>
            <a:ln w="0" cap="sq">
              <a:solidFill>
                <a:srgbClr val="0000FF"/>
              </a:solidFill>
              <a:miter lim="800000"/>
              <a:headEnd/>
              <a:tailEnd/>
            </a:ln>
          </p:spPr>
          <p:txBody>
            <a:bodyPr/>
            <a:lstStyle/>
            <a:p>
              <a:endParaRPr lang="en-US"/>
            </a:p>
          </p:txBody>
        </p:sp>
        <p:sp>
          <p:nvSpPr>
            <p:cNvPr id="49630" name="Line 263"/>
            <p:cNvSpPr>
              <a:spLocks noChangeShapeType="1"/>
            </p:cNvSpPr>
            <p:nvPr/>
          </p:nvSpPr>
          <p:spPr bwMode="auto">
            <a:xfrm flipV="1">
              <a:off x="5115" y="3237"/>
              <a:ext cx="123" cy="122"/>
            </a:xfrm>
            <a:prstGeom prst="line">
              <a:avLst/>
            </a:prstGeom>
            <a:noFill/>
            <a:ln w="0" cap="sq">
              <a:solidFill>
                <a:srgbClr val="0000FF"/>
              </a:solidFill>
              <a:miter lim="800000"/>
              <a:headEnd/>
              <a:tailEnd/>
            </a:ln>
          </p:spPr>
          <p:txBody>
            <a:bodyPr/>
            <a:lstStyle/>
            <a:p>
              <a:endParaRPr lang="en-US"/>
            </a:p>
          </p:txBody>
        </p:sp>
        <p:sp>
          <p:nvSpPr>
            <p:cNvPr id="49631" name="Line 264"/>
            <p:cNvSpPr>
              <a:spLocks noChangeShapeType="1"/>
            </p:cNvSpPr>
            <p:nvPr/>
          </p:nvSpPr>
          <p:spPr bwMode="auto">
            <a:xfrm flipV="1">
              <a:off x="5113" y="3234"/>
              <a:ext cx="125" cy="125"/>
            </a:xfrm>
            <a:prstGeom prst="line">
              <a:avLst/>
            </a:prstGeom>
            <a:noFill/>
            <a:ln w="0" cap="sq">
              <a:solidFill>
                <a:srgbClr val="0000FF"/>
              </a:solidFill>
              <a:miter lim="800000"/>
              <a:headEnd/>
              <a:tailEnd/>
            </a:ln>
          </p:spPr>
          <p:txBody>
            <a:bodyPr/>
            <a:lstStyle/>
            <a:p>
              <a:endParaRPr lang="en-US"/>
            </a:p>
          </p:txBody>
        </p:sp>
        <p:sp>
          <p:nvSpPr>
            <p:cNvPr id="49632" name="Line 265"/>
            <p:cNvSpPr>
              <a:spLocks noChangeShapeType="1"/>
            </p:cNvSpPr>
            <p:nvPr/>
          </p:nvSpPr>
          <p:spPr bwMode="auto">
            <a:xfrm flipV="1">
              <a:off x="5110" y="3231"/>
              <a:ext cx="128" cy="128"/>
            </a:xfrm>
            <a:prstGeom prst="line">
              <a:avLst/>
            </a:prstGeom>
            <a:noFill/>
            <a:ln w="0" cap="sq">
              <a:solidFill>
                <a:srgbClr val="0000FF"/>
              </a:solidFill>
              <a:miter lim="800000"/>
              <a:headEnd/>
              <a:tailEnd/>
            </a:ln>
          </p:spPr>
          <p:txBody>
            <a:bodyPr/>
            <a:lstStyle/>
            <a:p>
              <a:endParaRPr lang="en-US"/>
            </a:p>
          </p:txBody>
        </p:sp>
        <p:sp>
          <p:nvSpPr>
            <p:cNvPr id="49633" name="Line 266"/>
            <p:cNvSpPr>
              <a:spLocks noChangeShapeType="1"/>
            </p:cNvSpPr>
            <p:nvPr/>
          </p:nvSpPr>
          <p:spPr bwMode="auto">
            <a:xfrm flipV="1">
              <a:off x="5107" y="3228"/>
              <a:ext cx="131" cy="131"/>
            </a:xfrm>
            <a:prstGeom prst="line">
              <a:avLst/>
            </a:prstGeom>
            <a:noFill/>
            <a:ln w="0" cap="sq">
              <a:solidFill>
                <a:srgbClr val="0000FF"/>
              </a:solidFill>
              <a:miter lim="800000"/>
              <a:headEnd/>
              <a:tailEnd/>
            </a:ln>
          </p:spPr>
          <p:txBody>
            <a:bodyPr/>
            <a:lstStyle/>
            <a:p>
              <a:endParaRPr lang="en-US"/>
            </a:p>
          </p:txBody>
        </p:sp>
        <p:sp>
          <p:nvSpPr>
            <p:cNvPr id="49634" name="Line 267"/>
            <p:cNvSpPr>
              <a:spLocks noChangeShapeType="1"/>
            </p:cNvSpPr>
            <p:nvPr/>
          </p:nvSpPr>
          <p:spPr bwMode="auto">
            <a:xfrm flipV="1">
              <a:off x="5104" y="3225"/>
              <a:ext cx="134" cy="134"/>
            </a:xfrm>
            <a:prstGeom prst="line">
              <a:avLst/>
            </a:prstGeom>
            <a:noFill/>
            <a:ln w="0" cap="sq">
              <a:solidFill>
                <a:srgbClr val="0000FF"/>
              </a:solidFill>
              <a:miter lim="800000"/>
              <a:headEnd/>
              <a:tailEnd/>
            </a:ln>
          </p:spPr>
          <p:txBody>
            <a:bodyPr/>
            <a:lstStyle/>
            <a:p>
              <a:endParaRPr lang="en-US"/>
            </a:p>
          </p:txBody>
        </p:sp>
        <p:sp>
          <p:nvSpPr>
            <p:cNvPr id="49635" name="Line 268"/>
            <p:cNvSpPr>
              <a:spLocks noChangeShapeType="1"/>
            </p:cNvSpPr>
            <p:nvPr/>
          </p:nvSpPr>
          <p:spPr bwMode="auto">
            <a:xfrm flipV="1">
              <a:off x="5101" y="3222"/>
              <a:ext cx="137" cy="137"/>
            </a:xfrm>
            <a:prstGeom prst="line">
              <a:avLst/>
            </a:prstGeom>
            <a:noFill/>
            <a:ln w="0" cap="sq">
              <a:solidFill>
                <a:srgbClr val="0000FF"/>
              </a:solidFill>
              <a:miter lim="800000"/>
              <a:headEnd/>
              <a:tailEnd/>
            </a:ln>
          </p:spPr>
          <p:txBody>
            <a:bodyPr/>
            <a:lstStyle/>
            <a:p>
              <a:endParaRPr lang="en-US"/>
            </a:p>
          </p:txBody>
        </p:sp>
        <p:sp>
          <p:nvSpPr>
            <p:cNvPr id="49636" name="Line 269"/>
            <p:cNvSpPr>
              <a:spLocks noChangeShapeType="1"/>
            </p:cNvSpPr>
            <p:nvPr/>
          </p:nvSpPr>
          <p:spPr bwMode="auto">
            <a:xfrm flipV="1">
              <a:off x="5098" y="3219"/>
              <a:ext cx="140" cy="140"/>
            </a:xfrm>
            <a:prstGeom prst="line">
              <a:avLst/>
            </a:prstGeom>
            <a:noFill/>
            <a:ln w="0" cap="sq">
              <a:solidFill>
                <a:srgbClr val="0000FF"/>
              </a:solidFill>
              <a:miter lim="800000"/>
              <a:headEnd/>
              <a:tailEnd/>
            </a:ln>
          </p:spPr>
          <p:txBody>
            <a:bodyPr/>
            <a:lstStyle/>
            <a:p>
              <a:endParaRPr lang="en-US"/>
            </a:p>
          </p:txBody>
        </p:sp>
        <p:sp>
          <p:nvSpPr>
            <p:cNvPr id="49637" name="Line 270"/>
            <p:cNvSpPr>
              <a:spLocks noChangeShapeType="1"/>
            </p:cNvSpPr>
            <p:nvPr/>
          </p:nvSpPr>
          <p:spPr bwMode="auto">
            <a:xfrm flipV="1">
              <a:off x="5095" y="3216"/>
              <a:ext cx="143" cy="143"/>
            </a:xfrm>
            <a:prstGeom prst="line">
              <a:avLst/>
            </a:prstGeom>
            <a:noFill/>
            <a:ln w="0" cap="sq">
              <a:solidFill>
                <a:srgbClr val="0000FF"/>
              </a:solidFill>
              <a:miter lim="800000"/>
              <a:headEnd/>
              <a:tailEnd/>
            </a:ln>
          </p:spPr>
          <p:txBody>
            <a:bodyPr/>
            <a:lstStyle/>
            <a:p>
              <a:endParaRPr lang="en-US"/>
            </a:p>
          </p:txBody>
        </p:sp>
        <p:sp>
          <p:nvSpPr>
            <p:cNvPr id="49638" name="Line 271"/>
            <p:cNvSpPr>
              <a:spLocks noChangeShapeType="1"/>
            </p:cNvSpPr>
            <p:nvPr/>
          </p:nvSpPr>
          <p:spPr bwMode="auto">
            <a:xfrm flipV="1">
              <a:off x="5092" y="3213"/>
              <a:ext cx="146" cy="146"/>
            </a:xfrm>
            <a:prstGeom prst="line">
              <a:avLst/>
            </a:prstGeom>
            <a:noFill/>
            <a:ln w="0" cap="sq">
              <a:solidFill>
                <a:srgbClr val="0000FF"/>
              </a:solidFill>
              <a:miter lim="800000"/>
              <a:headEnd/>
              <a:tailEnd/>
            </a:ln>
          </p:spPr>
          <p:txBody>
            <a:bodyPr/>
            <a:lstStyle/>
            <a:p>
              <a:endParaRPr lang="en-US"/>
            </a:p>
          </p:txBody>
        </p:sp>
        <p:sp>
          <p:nvSpPr>
            <p:cNvPr id="49639" name="Line 272"/>
            <p:cNvSpPr>
              <a:spLocks noChangeShapeType="1"/>
            </p:cNvSpPr>
            <p:nvPr/>
          </p:nvSpPr>
          <p:spPr bwMode="auto">
            <a:xfrm flipV="1">
              <a:off x="5089" y="3210"/>
              <a:ext cx="149" cy="149"/>
            </a:xfrm>
            <a:prstGeom prst="line">
              <a:avLst/>
            </a:prstGeom>
            <a:noFill/>
            <a:ln w="0" cap="sq">
              <a:solidFill>
                <a:srgbClr val="0000FF"/>
              </a:solidFill>
              <a:miter lim="800000"/>
              <a:headEnd/>
              <a:tailEnd/>
            </a:ln>
          </p:spPr>
          <p:txBody>
            <a:bodyPr/>
            <a:lstStyle/>
            <a:p>
              <a:endParaRPr lang="en-US"/>
            </a:p>
          </p:txBody>
        </p:sp>
        <p:sp>
          <p:nvSpPr>
            <p:cNvPr id="49640" name="Line 273"/>
            <p:cNvSpPr>
              <a:spLocks noChangeShapeType="1"/>
            </p:cNvSpPr>
            <p:nvPr/>
          </p:nvSpPr>
          <p:spPr bwMode="auto">
            <a:xfrm flipV="1">
              <a:off x="5086" y="3207"/>
              <a:ext cx="152" cy="152"/>
            </a:xfrm>
            <a:prstGeom prst="line">
              <a:avLst/>
            </a:prstGeom>
            <a:noFill/>
            <a:ln w="0" cap="sq">
              <a:solidFill>
                <a:srgbClr val="0000FF"/>
              </a:solidFill>
              <a:miter lim="800000"/>
              <a:headEnd/>
              <a:tailEnd/>
            </a:ln>
          </p:spPr>
          <p:txBody>
            <a:bodyPr/>
            <a:lstStyle/>
            <a:p>
              <a:endParaRPr lang="en-US"/>
            </a:p>
          </p:txBody>
        </p:sp>
        <p:sp>
          <p:nvSpPr>
            <p:cNvPr id="49641" name="Line 274"/>
            <p:cNvSpPr>
              <a:spLocks noChangeShapeType="1"/>
            </p:cNvSpPr>
            <p:nvPr/>
          </p:nvSpPr>
          <p:spPr bwMode="auto">
            <a:xfrm flipV="1">
              <a:off x="5083" y="3204"/>
              <a:ext cx="155" cy="155"/>
            </a:xfrm>
            <a:prstGeom prst="line">
              <a:avLst/>
            </a:prstGeom>
            <a:noFill/>
            <a:ln w="0" cap="sq">
              <a:solidFill>
                <a:srgbClr val="0000FF"/>
              </a:solidFill>
              <a:miter lim="800000"/>
              <a:headEnd/>
              <a:tailEnd/>
            </a:ln>
          </p:spPr>
          <p:txBody>
            <a:bodyPr/>
            <a:lstStyle/>
            <a:p>
              <a:endParaRPr lang="en-US"/>
            </a:p>
          </p:txBody>
        </p:sp>
        <p:sp>
          <p:nvSpPr>
            <p:cNvPr id="49642" name="Line 275"/>
            <p:cNvSpPr>
              <a:spLocks noChangeShapeType="1"/>
            </p:cNvSpPr>
            <p:nvPr/>
          </p:nvSpPr>
          <p:spPr bwMode="auto">
            <a:xfrm flipV="1">
              <a:off x="5080" y="3201"/>
              <a:ext cx="158" cy="158"/>
            </a:xfrm>
            <a:prstGeom prst="line">
              <a:avLst/>
            </a:prstGeom>
            <a:noFill/>
            <a:ln w="0" cap="sq">
              <a:solidFill>
                <a:srgbClr val="0000FF"/>
              </a:solidFill>
              <a:miter lim="800000"/>
              <a:headEnd/>
              <a:tailEnd/>
            </a:ln>
          </p:spPr>
          <p:txBody>
            <a:bodyPr/>
            <a:lstStyle/>
            <a:p>
              <a:endParaRPr lang="en-US"/>
            </a:p>
          </p:txBody>
        </p:sp>
        <p:sp>
          <p:nvSpPr>
            <p:cNvPr id="49643" name="Line 276"/>
            <p:cNvSpPr>
              <a:spLocks noChangeShapeType="1"/>
            </p:cNvSpPr>
            <p:nvPr/>
          </p:nvSpPr>
          <p:spPr bwMode="auto">
            <a:xfrm flipV="1">
              <a:off x="5077" y="3198"/>
              <a:ext cx="161" cy="161"/>
            </a:xfrm>
            <a:prstGeom prst="line">
              <a:avLst/>
            </a:prstGeom>
            <a:noFill/>
            <a:ln w="0" cap="sq">
              <a:solidFill>
                <a:srgbClr val="0000FF"/>
              </a:solidFill>
              <a:miter lim="800000"/>
              <a:headEnd/>
              <a:tailEnd/>
            </a:ln>
          </p:spPr>
          <p:txBody>
            <a:bodyPr/>
            <a:lstStyle/>
            <a:p>
              <a:endParaRPr lang="en-US"/>
            </a:p>
          </p:txBody>
        </p:sp>
        <p:sp>
          <p:nvSpPr>
            <p:cNvPr id="49644" name="Line 277"/>
            <p:cNvSpPr>
              <a:spLocks noChangeShapeType="1"/>
            </p:cNvSpPr>
            <p:nvPr/>
          </p:nvSpPr>
          <p:spPr bwMode="auto">
            <a:xfrm flipV="1">
              <a:off x="5074" y="3195"/>
              <a:ext cx="164" cy="164"/>
            </a:xfrm>
            <a:prstGeom prst="line">
              <a:avLst/>
            </a:prstGeom>
            <a:noFill/>
            <a:ln w="0" cap="sq">
              <a:solidFill>
                <a:srgbClr val="0000FF"/>
              </a:solidFill>
              <a:miter lim="800000"/>
              <a:headEnd/>
              <a:tailEnd/>
            </a:ln>
          </p:spPr>
          <p:txBody>
            <a:bodyPr/>
            <a:lstStyle/>
            <a:p>
              <a:endParaRPr lang="en-US"/>
            </a:p>
          </p:txBody>
        </p:sp>
        <p:sp>
          <p:nvSpPr>
            <p:cNvPr id="49645" name="Line 278"/>
            <p:cNvSpPr>
              <a:spLocks noChangeShapeType="1"/>
            </p:cNvSpPr>
            <p:nvPr/>
          </p:nvSpPr>
          <p:spPr bwMode="auto">
            <a:xfrm flipV="1">
              <a:off x="5071" y="3192"/>
              <a:ext cx="167" cy="167"/>
            </a:xfrm>
            <a:prstGeom prst="line">
              <a:avLst/>
            </a:prstGeom>
            <a:noFill/>
            <a:ln w="0" cap="sq">
              <a:solidFill>
                <a:srgbClr val="0000FF"/>
              </a:solidFill>
              <a:miter lim="800000"/>
              <a:headEnd/>
              <a:tailEnd/>
            </a:ln>
          </p:spPr>
          <p:txBody>
            <a:bodyPr/>
            <a:lstStyle/>
            <a:p>
              <a:endParaRPr lang="en-US"/>
            </a:p>
          </p:txBody>
        </p:sp>
        <p:sp>
          <p:nvSpPr>
            <p:cNvPr id="49646" name="Line 279"/>
            <p:cNvSpPr>
              <a:spLocks noChangeShapeType="1"/>
            </p:cNvSpPr>
            <p:nvPr/>
          </p:nvSpPr>
          <p:spPr bwMode="auto">
            <a:xfrm flipV="1">
              <a:off x="5068" y="3189"/>
              <a:ext cx="170" cy="170"/>
            </a:xfrm>
            <a:prstGeom prst="line">
              <a:avLst/>
            </a:prstGeom>
            <a:noFill/>
            <a:ln w="0" cap="sq">
              <a:solidFill>
                <a:srgbClr val="0000FF"/>
              </a:solidFill>
              <a:miter lim="800000"/>
              <a:headEnd/>
              <a:tailEnd/>
            </a:ln>
          </p:spPr>
          <p:txBody>
            <a:bodyPr/>
            <a:lstStyle/>
            <a:p>
              <a:endParaRPr lang="en-US"/>
            </a:p>
          </p:txBody>
        </p:sp>
        <p:sp>
          <p:nvSpPr>
            <p:cNvPr id="49647" name="Line 280"/>
            <p:cNvSpPr>
              <a:spLocks noChangeShapeType="1"/>
            </p:cNvSpPr>
            <p:nvPr/>
          </p:nvSpPr>
          <p:spPr bwMode="auto">
            <a:xfrm flipV="1">
              <a:off x="5065" y="3186"/>
              <a:ext cx="173" cy="173"/>
            </a:xfrm>
            <a:prstGeom prst="line">
              <a:avLst/>
            </a:prstGeom>
            <a:noFill/>
            <a:ln w="0" cap="sq">
              <a:solidFill>
                <a:srgbClr val="0000FF"/>
              </a:solidFill>
              <a:miter lim="800000"/>
              <a:headEnd/>
              <a:tailEnd/>
            </a:ln>
          </p:spPr>
          <p:txBody>
            <a:bodyPr/>
            <a:lstStyle/>
            <a:p>
              <a:endParaRPr lang="en-US"/>
            </a:p>
          </p:txBody>
        </p:sp>
        <p:sp>
          <p:nvSpPr>
            <p:cNvPr id="49648" name="Line 281"/>
            <p:cNvSpPr>
              <a:spLocks noChangeShapeType="1"/>
            </p:cNvSpPr>
            <p:nvPr/>
          </p:nvSpPr>
          <p:spPr bwMode="auto">
            <a:xfrm flipV="1">
              <a:off x="5062" y="3183"/>
              <a:ext cx="176" cy="176"/>
            </a:xfrm>
            <a:prstGeom prst="line">
              <a:avLst/>
            </a:prstGeom>
            <a:noFill/>
            <a:ln w="0" cap="sq">
              <a:solidFill>
                <a:srgbClr val="0000FF"/>
              </a:solidFill>
              <a:miter lim="800000"/>
              <a:headEnd/>
              <a:tailEnd/>
            </a:ln>
          </p:spPr>
          <p:txBody>
            <a:bodyPr/>
            <a:lstStyle/>
            <a:p>
              <a:endParaRPr lang="en-US"/>
            </a:p>
          </p:txBody>
        </p:sp>
        <p:sp>
          <p:nvSpPr>
            <p:cNvPr id="49649" name="Line 282"/>
            <p:cNvSpPr>
              <a:spLocks noChangeShapeType="1"/>
            </p:cNvSpPr>
            <p:nvPr/>
          </p:nvSpPr>
          <p:spPr bwMode="auto">
            <a:xfrm flipV="1">
              <a:off x="5059" y="3180"/>
              <a:ext cx="179" cy="179"/>
            </a:xfrm>
            <a:prstGeom prst="line">
              <a:avLst/>
            </a:prstGeom>
            <a:noFill/>
            <a:ln w="0" cap="sq">
              <a:solidFill>
                <a:srgbClr val="0000FF"/>
              </a:solidFill>
              <a:miter lim="800000"/>
              <a:headEnd/>
              <a:tailEnd/>
            </a:ln>
          </p:spPr>
          <p:txBody>
            <a:bodyPr/>
            <a:lstStyle/>
            <a:p>
              <a:endParaRPr lang="en-US"/>
            </a:p>
          </p:txBody>
        </p:sp>
        <p:sp>
          <p:nvSpPr>
            <p:cNvPr id="49650" name="Line 283"/>
            <p:cNvSpPr>
              <a:spLocks noChangeShapeType="1"/>
            </p:cNvSpPr>
            <p:nvPr/>
          </p:nvSpPr>
          <p:spPr bwMode="auto">
            <a:xfrm flipV="1">
              <a:off x="5056" y="3177"/>
              <a:ext cx="182" cy="182"/>
            </a:xfrm>
            <a:prstGeom prst="line">
              <a:avLst/>
            </a:prstGeom>
            <a:noFill/>
            <a:ln w="0" cap="sq">
              <a:solidFill>
                <a:srgbClr val="0000FF"/>
              </a:solidFill>
              <a:miter lim="800000"/>
              <a:headEnd/>
              <a:tailEnd/>
            </a:ln>
          </p:spPr>
          <p:txBody>
            <a:bodyPr/>
            <a:lstStyle/>
            <a:p>
              <a:endParaRPr lang="en-US"/>
            </a:p>
          </p:txBody>
        </p:sp>
        <p:sp>
          <p:nvSpPr>
            <p:cNvPr id="49651" name="Line 284"/>
            <p:cNvSpPr>
              <a:spLocks noChangeShapeType="1"/>
            </p:cNvSpPr>
            <p:nvPr/>
          </p:nvSpPr>
          <p:spPr bwMode="auto">
            <a:xfrm flipV="1">
              <a:off x="5053" y="3174"/>
              <a:ext cx="185" cy="185"/>
            </a:xfrm>
            <a:prstGeom prst="line">
              <a:avLst/>
            </a:prstGeom>
            <a:noFill/>
            <a:ln w="0" cap="sq">
              <a:solidFill>
                <a:srgbClr val="0000FF"/>
              </a:solidFill>
              <a:miter lim="800000"/>
              <a:headEnd/>
              <a:tailEnd/>
            </a:ln>
          </p:spPr>
          <p:txBody>
            <a:bodyPr/>
            <a:lstStyle/>
            <a:p>
              <a:endParaRPr lang="en-US"/>
            </a:p>
          </p:txBody>
        </p:sp>
        <p:sp>
          <p:nvSpPr>
            <p:cNvPr id="49652" name="Line 285"/>
            <p:cNvSpPr>
              <a:spLocks noChangeShapeType="1"/>
            </p:cNvSpPr>
            <p:nvPr/>
          </p:nvSpPr>
          <p:spPr bwMode="auto">
            <a:xfrm flipV="1">
              <a:off x="5050" y="3171"/>
              <a:ext cx="188" cy="188"/>
            </a:xfrm>
            <a:prstGeom prst="line">
              <a:avLst/>
            </a:prstGeom>
            <a:noFill/>
            <a:ln w="0" cap="sq">
              <a:solidFill>
                <a:srgbClr val="0000FF"/>
              </a:solidFill>
              <a:miter lim="800000"/>
              <a:headEnd/>
              <a:tailEnd/>
            </a:ln>
          </p:spPr>
          <p:txBody>
            <a:bodyPr/>
            <a:lstStyle/>
            <a:p>
              <a:endParaRPr lang="en-US"/>
            </a:p>
          </p:txBody>
        </p:sp>
        <p:sp>
          <p:nvSpPr>
            <p:cNvPr id="49653" name="Line 286"/>
            <p:cNvSpPr>
              <a:spLocks noChangeShapeType="1"/>
            </p:cNvSpPr>
            <p:nvPr/>
          </p:nvSpPr>
          <p:spPr bwMode="auto">
            <a:xfrm flipV="1">
              <a:off x="5047" y="3168"/>
              <a:ext cx="191" cy="191"/>
            </a:xfrm>
            <a:prstGeom prst="line">
              <a:avLst/>
            </a:prstGeom>
            <a:noFill/>
            <a:ln w="0" cap="sq">
              <a:solidFill>
                <a:srgbClr val="0000FF"/>
              </a:solidFill>
              <a:miter lim="800000"/>
              <a:headEnd/>
              <a:tailEnd/>
            </a:ln>
          </p:spPr>
          <p:txBody>
            <a:bodyPr/>
            <a:lstStyle/>
            <a:p>
              <a:endParaRPr lang="en-US"/>
            </a:p>
          </p:txBody>
        </p:sp>
        <p:sp>
          <p:nvSpPr>
            <p:cNvPr id="49654" name="Line 287"/>
            <p:cNvSpPr>
              <a:spLocks noChangeShapeType="1"/>
            </p:cNvSpPr>
            <p:nvPr/>
          </p:nvSpPr>
          <p:spPr bwMode="auto">
            <a:xfrm flipV="1">
              <a:off x="5044" y="3165"/>
              <a:ext cx="194" cy="194"/>
            </a:xfrm>
            <a:prstGeom prst="line">
              <a:avLst/>
            </a:prstGeom>
            <a:noFill/>
            <a:ln w="0" cap="sq">
              <a:solidFill>
                <a:srgbClr val="0000FF"/>
              </a:solidFill>
              <a:miter lim="800000"/>
              <a:headEnd/>
              <a:tailEnd/>
            </a:ln>
          </p:spPr>
          <p:txBody>
            <a:bodyPr/>
            <a:lstStyle/>
            <a:p>
              <a:endParaRPr lang="en-US"/>
            </a:p>
          </p:txBody>
        </p:sp>
        <p:sp>
          <p:nvSpPr>
            <p:cNvPr id="49655" name="Line 288"/>
            <p:cNvSpPr>
              <a:spLocks noChangeShapeType="1"/>
            </p:cNvSpPr>
            <p:nvPr/>
          </p:nvSpPr>
          <p:spPr bwMode="auto">
            <a:xfrm flipV="1">
              <a:off x="5041" y="3162"/>
              <a:ext cx="197" cy="197"/>
            </a:xfrm>
            <a:prstGeom prst="line">
              <a:avLst/>
            </a:prstGeom>
            <a:noFill/>
            <a:ln w="0" cap="sq">
              <a:solidFill>
                <a:srgbClr val="0000FF"/>
              </a:solidFill>
              <a:miter lim="800000"/>
              <a:headEnd/>
              <a:tailEnd/>
            </a:ln>
          </p:spPr>
          <p:txBody>
            <a:bodyPr/>
            <a:lstStyle/>
            <a:p>
              <a:endParaRPr lang="en-US"/>
            </a:p>
          </p:txBody>
        </p:sp>
        <p:sp>
          <p:nvSpPr>
            <p:cNvPr id="49656" name="Line 289"/>
            <p:cNvSpPr>
              <a:spLocks noChangeShapeType="1"/>
            </p:cNvSpPr>
            <p:nvPr/>
          </p:nvSpPr>
          <p:spPr bwMode="auto">
            <a:xfrm flipV="1">
              <a:off x="5038" y="3159"/>
              <a:ext cx="200" cy="200"/>
            </a:xfrm>
            <a:prstGeom prst="line">
              <a:avLst/>
            </a:prstGeom>
            <a:noFill/>
            <a:ln w="0" cap="sq">
              <a:solidFill>
                <a:srgbClr val="0000FF"/>
              </a:solidFill>
              <a:miter lim="800000"/>
              <a:headEnd/>
              <a:tailEnd/>
            </a:ln>
          </p:spPr>
          <p:txBody>
            <a:bodyPr/>
            <a:lstStyle/>
            <a:p>
              <a:endParaRPr lang="en-US"/>
            </a:p>
          </p:txBody>
        </p:sp>
        <p:sp>
          <p:nvSpPr>
            <p:cNvPr id="49657" name="Line 290"/>
            <p:cNvSpPr>
              <a:spLocks noChangeShapeType="1"/>
            </p:cNvSpPr>
            <p:nvPr/>
          </p:nvSpPr>
          <p:spPr bwMode="auto">
            <a:xfrm flipV="1">
              <a:off x="5035" y="3156"/>
              <a:ext cx="203" cy="203"/>
            </a:xfrm>
            <a:prstGeom prst="line">
              <a:avLst/>
            </a:prstGeom>
            <a:noFill/>
            <a:ln w="0" cap="sq">
              <a:solidFill>
                <a:srgbClr val="0000FF"/>
              </a:solidFill>
              <a:miter lim="800000"/>
              <a:headEnd/>
              <a:tailEnd/>
            </a:ln>
          </p:spPr>
          <p:txBody>
            <a:bodyPr/>
            <a:lstStyle/>
            <a:p>
              <a:endParaRPr lang="en-US"/>
            </a:p>
          </p:txBody>
        </p:sp>
        <p:sp>
          <p:nvSpPr>
            <p:cNvPr id="49658" name="Line 291"/>
            <p:cNvSpPr>
              <a:spLocks noChangeShapeType="1"/>
            </p:cNvSpPr>
            <p:nvPr/>
          </p:nvSpPr>
          <p:spPr bwMode="auto">
            <a:xfrm flipV="1">
              <a:off x="5032" y="3153"/>
              <a:ext cx="206" cy="206"/>
            </a:xfrm>
            <a:prstGeom prst="line">
              <a:avLst/>
            </a:prstGeom>
            <a:noFill/>
            <a:ln w="0" cap="sq">
              <a:solidFill>
                <a:srgbClr val="0000FF"/>
              </a:solidFill>
              <a:miter lim="800000"/>
              <a:headEnd/>
              <a:tailEnd/>
            </a:ln>
          </p:spPr>
          <p:txBody>
            <a:bodyPr/>
            <a:lstStyle/>
            <a:p>
              <a:endParaRPr lang="en-US"/>
            </a:p>
          </p:txBody>
        </p:sp>
        <p:sp>
          <p:nvSpPr>
            <p:cNvPr id="49659" name="Line 292"/>
            <p:cNvSpPr>
              <a:spLocks noChangeShapeType="1"/>
            </p:cNvSpPr>
            <p:nvPr/>
          </p:nvSpPr>
          <p:spPr bwMode="auto">
            <a:xfrm flipV="1">
              <a:off x="5029" y="3150"/>
              <a:ext cx="209" cy="209"/>
            </a:xfrm>
            <a:prstGeom prst="line">
              <a:avLst/>
            </a:prstGeom>
            <a:noFill/>
            <a:ln w="0" cap="sq">
              <a:solidFill>
                <a:srgbClr val="0000FF"/>
              </a:solidFill>
              <a:miter lim="800000"/>
              <a:headEnd/>
              <a:tailEnd/>
            </a:ln>
          </p:spPr>
          <p:txBody>
            <a:bodyPr/>
            <a:lstStyle/>
            <a:p>
              <a:endParaRPr lang="en-US"/>
            </a:p>
          </p:txBody>
        </p:sp>
        <p:sp>
          <p:nvSpPr>
            <p:cNvPr id="49660" name="Line 293"/>
            <p:cNvSpPr>
              <a:spLocks noChangeShapeType="1"/>
            </p:cNvSpPr>
            <p:nvPr/>
          </p:nvSpPr>
          <p:spPr bwMode="auto">
            <a:xfrm flipV="1">
              <a:off x="5026" y="3147"/>
              <a:ext cx="212" cy="212"/>
            </a:xfrm>
            <a:prstGeom prst="line">
              <a:avLst/>
            </a:prstGeom>
            <a:noFill/>
            <a:ln w="0" cap="sq">
              <a:solidFill>
                <a:srgbClr val="0000FF"/>
              </a:solidFill>
              <a:miter lim="800000"/>
              <a:headEnd/>
              <a:tailEnd/>
            </a:ln>
          </p:spPr>
          <p:txBody>
            <a:bodyPr/>
            <a:lstStyle/>
            <a:p>
              <a:endParaRPr lang="en-US"/>
            </a:p>
          </p:txBody>
        </p:sp>
        <p:sp>
          <p:nvSpPr>
            <p:cNvPr id="49661" name="Line 294"/>
            <p:cNvSpPr>
              <a:spLocks noChangeShapeType="1"/>
            </p:cNvSpPr>
            <p:nvPr/>
          </p:nvSpPr>
          <p:spPr bwMode="auto">
            <a:xfrm flipV="1">
              <a:off x="5023" y="3144"/>
              <a:ext cx="215" cy="215"/>
            </a:xfrm>
            <a:prstGeom prst="line">
              <a:avLst/>
            </a:prstGeom>
            <a:noFill/>
            <a:ln w="0" cap="sq">
              <a:solidFill>
                <a:srgbClr val="0000FF"/>
              </a:solidFill>
              <a:miter lim="800000"/>
              <a:headEnd/>
              <a:tailEnd/>
            </a:ln>
          </p:spPr>
          <p:txBody>
            <a:bodyPr/>
            <a:lstStyle/>
            <a:p>
              <a:endParaRPr lang="en-US"/>
            </a:p>
          </p:txBody>
        </p:sp>
        <p:sp>
          <p:nvSpPr>
            <p:cNvPr id="49662" name="Line 295"/>
            <p:cNvSpPr>
              <a:spLocks noChangeShapeType="1"/>
            </p:cNvSpPr>
            <p:nvPr/>
          </p:nvSpPr>
          <p:spPr bwMode="auto">
            <a:xfrm flipV="1">
              <a:off x="5020" y="3141"/>
              <a:ext cx="218" cy="218"/>
            </a:xfrm>
            <a:prstGeom prst="line">
              <a:avLst/>
            </a:prstGeom>
            <a:noFill/>
            <a:ln w="0" cap="sq">
              <a:solidFill>
                <a:srgbClr val="0000FF"/>
              </a:solidFill>
              <a:miter lim="800000"/>
              <a:headEnd/>
              <a:tailEnd/>
            </a:ln>
          </p:spPr>
          <p:txBody>
            <a:bodyPr/>
            <a:lstStyle/>
            <a:p>
              <a:endParaRPr lang="en-US"/>
            </a:p>
          </p:txBody>
        </p:sp>
        <p:sp>
          <p:nvSpPr>
            <p:cNvPr id="49663" name="Line 296"/>
            <p:cNvSpPr>
              <a:spLocks noChangeShapeType="1"/>
            </p:cNvSpPr>
            <p:nvPr/>
          </p:nvSpPr>
          <p:spPr bwMode="auto">
            <a:xfrm flipV="1">
              <a:off x="5017" y="3138"/>
              <a:ext cx="221" cy="221"/>
            </a:xfrm>
            <a:prstGeom prst="line">
              <a:avLst/>
            </a:prstGeom>
            <a:noFill/>
            <a:ln w="0" cap="sq">
              <a:solidFill>
                <a:srgbClr val="0000FF"/>
              </a:solidFill>
              <a:miter lim="800000"/>
              <a:headEnd/>
              <a:tailEnd/>
            </a:ln>
          </p:spPr>
          <p:txBody>
            <a:bodyPr/>
            <a:lstStyle/>
            <a:p>
              <a:endParaRPr lang="en-US"/>
            </a:p>
          </p:txBody>
        </p:sp>
        <p:sp>
          <p:nvSpPr>
            <p:cNvPr id="49664" name="Line 297"/>
            <p:cNvSpPr>
              <a:spLocks noChangeShapeType="1"/>
            </p:cNvSpPr>
            <p:nvPr/>
          </p:nvSpPr>
          <p:spPr bwMode="auto">
            <a:xfrm flipV="1">
              <a:off x="5014" y="3135"/>
              <a:ext cx="224" cy="224"/>
            </a:xfrm>
            <a:prstGeom prst="line">
              <a:avLst/>
            </a:prstGeom>
            <a:noFill/>
            <a:ln w="0" cap="sq">
              <a:solidFill>
                <a:srgbClr val="0000FF"/>
              </a:solidFill>
              <a:miter lim="800000"/>
              <a:headEnd/>
              <a:tailEnd/>
            </a:ln>
          </p:spPr>
          <p:txBody>
            <a:bodyPr/>
            <a:lstStyle/>
            <a:p>
              <a:endParaRPr lang="en-US"/>
            </a:p>
          </p:txBody>
        </p:sp>
        <p:sp>
          <p:nvSpPr>
            <p:cNvPr id="49665" name="Line 298"/>
            <p:cNvSpPr>
              <a:spLocks noChangeShapeType="1"/>
            </p:cNvSpPr>
            <p:nvPr/>
          </p:nvSpPr>
          <p:spPr bwMode="auto">
            <a:xfrm flipV="1">
              <a:off x="5011" y="3132"/>
              <a:ext cx="227" cy="227"/>
            </a:xfrm>
            <a:prstGeom prst="line">
              <a:avLst/>
            </a:prstGeom>
            <a:noFill/>
            <a:ln w="0" cap="sq">
              <a:solidFill>
                <a:srgbClr val="0000FF"/>
              </a:solidFill>
              <a:miter lim="800000"/>
              <a:headEnd/>
              <a:tailEnd/>
            </a:ln>
          </p:spPr>
          <p:txBody>
            <a:bodyPr/>
            <a:lstStyle/>
            <a:p>
              <a:endParaRPr lang="en-US"/>
            </a:p>
          </p:txBody>
        </p:sp>
        <p:sp>
          <p:nvSpPr>
            <p:cNvPr id="49666" name="Line 299"/>
            <p:cNvSpPr>
              <a:spLocks noChangeShapeType="1"/>
            </p:cNvSpPr>
            <p:nvPr/>
          </p:nvSpPr>
          <p:spPr bwMode="auto">
            <a:xfrm flipV="1">
              <a:off x="5008" y="3130"/>
              <a:ext cx="230" cy="229"/>
            </a:xfrm>
            <a:prstGeom prst="line">
              <a:avLst/>
            </a:prstGeom>
            <a:noFill/>
            <a:ln w="0" cap="sq">
              <a:solidFill>
                <a:srgbClr val="0000FF"/>
              </a:solidFill>
              <a:miter lim="800000"/>
              <a:headEnd/>
              <a:tailEnd/>
            </a:ln>
          </p:spPr>
          <p:txBody>
            <a:bodyPr/>
            <a:lstStyle/>
            <a:p>
              <a:endParaRPr lang="en-US"/>
            </a:p>
          </p:txBody>
        </p:sp>
        <p:sp>
          <p:nvSpPr>
            <p:cNvPr id="49667" name="Line 300"/>
            <p:cNvSpPr>
              <a:spLocks noChangeShapeType="1"/>
            </p:cNvSpPr>
            <p:nvPr/>
          </p:nvSpPr>
          <p:spPr bwMode="auto">
            <a:xfrm flipV="1">
              <a:off x="5006" y="3127"/>
              <a:ext cx="232" cy="232"/>
            </a:xfrm>
            <a:prstGeom prst="line">
              <a:avLst/>
            </a:prstGeom>
            <a:noFill/>
            <a:ln w="0" cap="sq">
              <a:solidFill>
                <a:srgbClr val="0000FF"/>
              </a:solidFill>
              <a:miter lim="800000"/>
              <a:headEnd/>
              <a:tailEnd/>
            </a:ln>
          </p:spPr>
          <p:txBody>
            <a:bodyPr/>
            <a:lstStyle/>
            <a:p>
              <a:endParaRPr lang="en-US"/>
            </a:p>
          </p:txBody>
        </p:sp>
        <p:sp>
          <p:nvSpPr>
            <p:cNvPr id="49668" name="Line 301"/>
            <p:cNvSpPr>
              <a:spLocks noChangeShapeType="1"/>
            </p:cNvSpPr>
            <p:nvPr/>
          </p:nvSpPr>
          <p:spPr bwMode="auto">
            <a:xfrm flipV="1">
              <a:off x="5003" y="3124"/>
              <a:ext cx="235" cy="235"/>
            </a:xfrm>
            <a:prstGeom prst="line">
              <a:avLst/>
            </a:prstGeom>
            <a:noFill/>
            <a:ln w="0" cap="sq">
              <a:solidFill>
                <a:srgbClr val="0000FF"/>
              </a:solidFill>
              <a:miter lim="800000"/>
              <a:headEnd/>
              <a:tailEnd/>
            </a:ln>
          </p:spPr>
          <p:txBody>
            <a:bodyPr/>
            <a:lstStyle/>
            <a:p>
              <a:endParaRPr lang="en-US"/>
            </a:p>
          </p:txBody>
        </p:sp>
        <p:sp>
          <p:nvSpPr>
            <p:cNvPr id="49669" name="Line 302"/>
            <p:cNvSpPr>
              <a:spLocks noChangeShapeType="1"/>
            </p:cNvSpPr>
            <p:nvPr/>
          </p:nvSpPr>
          <p:spPr bwMode="auto">
            <a:xfrm flipV="1">
              <a:off x="5000" y="3121"/>
              <a:ext cx="238" cy="238"/>
            </a:xfrm>
            <a:prstGeom prst="line">
              <a:avLst/>
            </a:prstGeom>
            <a:noFill/>
            <a:ln w="0" cap="sq">
              <a:solidFill>
                <a:srgbClr val="0000FF"/>
              </a:solidFill>
              <a:miter lim="800000"/>
              <a:headEnd/>
              <a:tailEnd/>
            </a:ln>
          </p:spPr>
          <p:txBody>
            <a:bodyPr/>
            <a:lstStyle/>
            <a:p>
              <a:endParaRPr lang="en-US"/>
            </a:p>
          </p:txBody>
        </p:sp>
        <p:sp>
          <p:nvSpPr>
            <p:cNvPr id="49670" name="Line 303"/>
            <p:cNvSpPr>
              <a:spLocks noChangeShapeType="1"/>
            </p:cNvSpPr>
            <p:nvPr/>
          </p:nvSpPr>
          <p:spPr bwMode="auto">
            <a:xfrm flipV="1">
              <a:off x="4997" y="3118"/>
              <a:ext cx="241" cy="241"/>
            </a:xfrm>
            <a:prstGeom prst="line">
              <a:avLst/>
            </a:prstGeom>
            <a:noFill/>
            <a:ln w="0" cap="sq">
              <a:solidFill>
                <a:srgbClr val="0000FF"/>
              </a:solidFill>
              <a:miter lim="800000"/>
              <a:headEnd/>
              <a:tailEnd/>
            </a:ln>
          </p:spPr>
          <p:txBody>
            <a:bodyPr/>
            <a:lstStyle/>
            <a:p>
              <a:endParaRPr lang="en-US"/>
            </a:p>
          </p:txBody>
        </p:sp>
        <p:sp>
          <p:nvSpPr>
            <p:cNvPr id="49671" name="Line 304"/>
            <p:cNvSpPr>
              <a:spLocks noChangeShapeType="1"/>
            </p:cNvSpPr>
            <p:nvPr/>
          </p:nvSpPr>
          <p:spPr bwMode="auto">
            <a:xfrm flipV="1">
              <a:off x="4994" y="3115"/>
              <a:ext cx="244" cy="244"/>
            </a:xfrm>
            <a:prstGeom prst="line">
              <a:avLst/>
            </a:prstGeom>
            <a:noFill/>
            <a:ln w="0" cap="sq">
              <a:solidFill>
                <a:srgbClr val="0000FF"/>
              </a:solidFill>
              <a:miter lim="800000"/>
              <a:headEnd/>
              <a:tailEnd/>
            </a:ln>
          </p:spPr>
          <p:txBody>
            <a:bodyPr/>
            <a:lstStyle/>
            <a:p>
              <a:endParaRPr lang="en-US"/>
            </a:p>
          </p:txBody>
        </p:sp>
        <p:sp>
          <p:nvSpPr>
            <p:cNvPr id="49672" name="Line 305"/>
            <p:cNvSpPr>
              <a:spLocks noChangeShapeType="1"/>
            </p:cNvSpPr>
            <p:nvPr/>
          </p:nvSpPr>
          <p:spPr bwMode="auto">
            <a:xfrm flipV="1">
              <a:off x="4991" y="3114"/>
              <a:ext cx="244" cy="245"/>
            </a:xfrm>
            <a:prstGeom prst="line">
              <a:avLst/>
            </a:prstGeom>
            <a:noFill/>
            <a:ln w="0" cap="sq">
              <a:solidFill>
                <a:srgbClr val="0000FF"/>
              </a:solidFill>
              <a:miter lim="800000"/>
              <a:headEnd/>
              <a:tailEnd/>
            </a:ln>
          </p:spPr>
          <p:txBody>
            <a:bodyPr/>
            <a:lstStyle/>
            <a:p>
              <a:endParaRPr lang="en-US"/>
            </a:p>
          </p:txBody>
        </p:sp>
        <p:sp>
          <p:nvSpPr>
            <p:cNvPr id="49673" name="Line 306"/>
            <p:cNvSpPr>
              <a:spLocks noChangeShapeType="1"/>
            </p:cNvSpPr>
            <p:nvPr/>
          </p:nvSpPr>
          <p:spPr bwMode="auto">
            <a:xfrm flipV="1">
              <a:off x="4988" y="3115"/>
              <a:ext cx="243" cy="244"/>
            </a:xfrm>
            <a:prstGeom prst="line">
              <a:avLst/>
            </a:prstGeom>
            <a:noFill/>
            <a:ln w="0" cap="sq">
              <a:solidFill>
                <a:srgbClr val="0000FF"/>
              </a:solidFill>
              <a:miter lim="800000"/>
              <a:headEnd/>
              <a:tailEnd/>
            </a:ln>
          </p:spPr>
          <p:txBody>
            <a:bodyPr/>
            <a:lstStyle/>
            <a:p>
              <a:endParaRPr lang="en-US"/>
            </a:p>
          </p:txBody>
        </p:sp>
        <p:sp>
          <p:nvSpPr>
            <p:cNvPr id="49674" name="Line 307"/>
            <p:cNvSpPr>
              <a:spLocks noChangeShapeType="1"/>
            </p:cNvSpPr>
            <p:nvPr/>
          </p:nvSpPr>
          <p:spPr bwMode="auto">
            <a:xfrm flipV="1">
              <a:off x="4985" y="3116"/>
              <a:ext cx="243" cy="243"/>
            </a:xfrm>
            <a:prstGeom prst="line">
              <a:avLst/>
            </a:prstGeom>
            <a:noFill/>
            <a:ln w="0" cap="sq">
              <a:solidFill>
                <a:srgbClr val="0000FF"/>
              </a:solidFill>
              <a:miter lim="800000"/>
              <a:headEnd/>
              <a:tailEnd/>
            </a:ln>
          </p:spPr>
          <p:txBody>
            <a:bodyPr/>
            <a:lstStyle/>
            <a:p>
              <a:endParaRPr lang="en-US"/>
            </a:p>
          </p:txBody>
        </p:sp>
        <p:sp>
          <p:nvSpPr>
            <p:cNvPr id="49675" name="Line 308"/>
            <p:cNvSpPr>
              <a:spLocks noChangeShapeType="1"/>
            </p:cNvSpPr>
            <p:nvPr/>
          </p:nvSpPr>
          <p:spPr bwMode="auto">
            <a:xfrm flipV="1">
              <a:off x="4982" y="3117"/>
              <a:ext cx="242" cy="242"/>
            </a:xfrm>
            <a:prstGeom prst="line">
              <a:avLst/>
            </a:prstGeom>
            <a:noFill/>
            <a:ln w="0" cap="sq">
              <a:solidFill>
                <a:srgbClr val="0000FF"/>
              </a:solidFill>
              <a:miter lim="800000"/>
              <a:headEnd/>
              <a:tailEnd/>
            </a:ln>
          </p:spPr>
          <p:txBody>
            <a:bodyPr/>
            <a:lstStyle/>
            <a:p>
              <a:endParaRPr lang="en-US"/>
            </a:p>
          </p:txBody>
        </p:sp>
        <p:sp>
          <p:nvSpPr>
            <p:cNvPr id="49676" name="Line 309"/>
            <p:cNvSpPr>
              <a:spLocks noChangeShapeType="1"/>
            </p:cNvSpPr>
            <p:nvPr/>
          </p:nvSpPr>
          <p:spPr bwMode="auto">
            <a:xfrm flipV="1">
              <a:off x="4979" y="3118"/>
              <a:ext cx="241" cy="241"/>
            </a:xfrm>
            <a:prstGeom prst="line">
              <a:avLst/>
            </a:prstGeom>
            <a:noFill/>
            <a:ln w="0" cap="sq">
              <a:solidFill>
                <a:srgbClr val="0000FF"/>
              </a:solidFill>
              <a:miter lim="800000"/>
              <a:headEnd/>
              <a:tailEnd/>
            </a:ln>
          </p:spPr>
          <p:txBody>
            <a:bodyPr/>
            <a:lstStyle/>
            <a:p>
              <a:endParaRPr lang="en-US"/>
            </a:p>
          </p:txBody>
        </p:sp>
        <p:sp>
          <p:nvSpPr>
            <p:cNvPr id="49677" name="Line 310"/>
            <p:cNvSpPr>
              <a:spLocks noChangeShapeType="1"/>
            </p:cNvSpPr>
            <p:nvPr/>
          </p:nvSpPr>
          <p:spPr bwMode="auto">
            <a:xfrm flipV="1">
              <a:off x="4976" y="3118"/>
              <a:ext cx="240" cy="241"/>
            </a:xfrm>
            <a:prstGeom prst="line">
              <a:avLst/>
            </a:prstGeom>
            <a:noFill/>
            <a:ln w="0" cap="sq">
              <a:solidFill>
                <a:srgbClr val="0000FF"/>
              </a:solidFill>
              <a:miter lim="800000"/>
              <a:headEnd/>
              <a:tailEnd/>
            </a:ln>
          </p:spPr>
          <p:txBody>
            <a:bodyPr/>
            <a:lstStyle/>
            <a:p>
              <a:endParaRPr lang="en-US"/>
            </a:p>
          </p:txBody>
        </p:sp>
        <p:sp>
          <p:nvSpPr>
            <p:cNvPr id="49678" name="Line 311"/>
            <p:cNvSpPr>
              <a:spLocks noChangeShapeType="1"/>
            </p:cNvSpPr>
            <p:nvPr/>
          </p:nvSpPr>
          <p:spPr bwMode="auto">
            <a:xfrm flipV="1">
              <a:off x="4973" y="3119"/>
              <a:ext cx="240" cy="240"/>
            </a:xfrm>
            <a:prstGeom prst="line">
              <a:avLst/>
            </a:prstGeom>
            <a:noFill/>
            <a:ln w="0" cap="sq">
              <a:solidFill>
                <a:srgbClr val="0000FF"/>
              </a:solidFill>
              <a:miter lim="800000"/>
              <a:headEnd/>
              <a:tailEnd/>
            </a:ln>
          </p:spPr>
          <p:txBody>
            <a:bodyPr/>
            <a:lstStyle/>
            <a:p>
              <a:endParaRPr lang="en-US"/>
            </a:p>
          </p:txBody>
        </p:sp>
        <p:sp>
          <p:nvSpPr>
            <p:cNvPr id="49679" name="Line 312"/>
            <p:cNvSpPr>
              <a:spLocks noChangeShapeType="1"/>
            </p:cNvSpPr>
            <p:nvPr/>
          </p:nvSpPr>
          <p:spPr bwMode="auto">
            <a:xfrm flipV="1">
              <a:off x="4970" y="3120"/>
              <a:ext cx="239" cy="239"/>
            </a:xfrm>
            <a:prstGeom prst="line">
              <a:avLst/>
            </a:prstGeom>
            <a:noFill/>
            <a:ln w="0" cap="sq">
              <a:solidFill>
                <a:srgbClr val="0000FF"/>
              </a:solidFill>
              <a:miter lim="800000"/>
              <a:headEnd/>
              <a:tailEnd/>
            </a:ln>
          </p:spPr>
          <p:txBody>
            <a:bodyPr/>
            <a:lstStyle/>
            <a:p>
              <a:endParaRPr lang="en-US"/>
            </a:p>
          </p:txBody>
        </p:sp>
        <p:sp>
          <p:nvSpPr>
            <p:cNvPr id="49680" name="Line 313"/>
            <p:cNvSpPr>
              <a:spLocks noChangeShapeType="1"/>
            </p:cNvSpPr>
            <p:nvPr/>
          </p:nvSpPr>
          <p:spPr bwMode="auto">
            <a:xfrm flipV="1">
              <a:off x="4967" y="3121"/>
              <a:ext cx="238" cy="238"/>
            </a:xfrm>
            <a:prstGeom prst="line">
              <a:avLst/>
            </a:prstGeom>
            <a:noFill/>
            <a:ln w="0" cap="sq">
              <a:solidFill>
                <a:srgbClr val="0000FF"/>
              </a:solidFill>
              <a:miter lim="800000"/>
              <a:headEnd/>
              <a:tailEnd/>
            </a:ln>
          </p:spPr>
          <p:txBody>
            <a:bodyPr/>
            <a:lstStyle/>
            <a:p>
              <a:endParaRPr lang="en-US"/>
            </a:p>
          </p:txBody>
        </p:sp>
        <p:sp>
          <p:nvSpPr>
            <p:cNvPr id="49681" name="Line 314"/>
            <p:cNvSpPr>
              <a:spLocks noChangeShapeType="1"/>
            </p:cNvSpPr>
            <p:nvPr/>
          </p:nvSpPr>
          <p:spPr bwMode="auto">
            <a:xfrm flipV="1">
              <a:off x="4964" y="3121"/>
              <a:ext cx="237" cy="238"/>
            </a:xfrm>
            <a:prstGeom prst="line">
              <a:avLst/>
            </a:prstGeom>
            <a:noFill/>
            <a:ln w="0" cap="sq">
              <a:solidFill>
                <a:srgbClr val="0000FF"/>
              </a:solidFill>
              <a:miter lim="800000"/>
              <a:headEnd/>
              <a:tailEnd/>
            </a:ln>
          </p:spPr>
          <p:txBody>
            <a:bodyPr/>
            <a:lstStyle/>
            <a:p>
              <a:endParaRPr lang="en-US"/>
            </a:p>
          </p:txBody>
        </p:sp>
        <p:sp>
          <p:nvSpPr>
            <p:cNvPr id="49682" name="Line 315"/>
            <p:cNvSpPr>
              <a:spLocks noChangeShapeType="1"/>
            </p:cNvSpPr>
            <p:nvPr/>
          </p:nvSpPr>
          <p:spPr bwMode="auto">
            <a:xfrm flipV="1">
              <a:off x="4961" y="3122"/>
              <a:ext cx="237" cy="237"/>
            </a:xfrm>
            <a:prstGeom prst="line">
              <a:avLst/>
            </a:prstGeom>
            <a:noFill/>
            <a:ln w="0" cap="sq">
              <a:solidFill>
                <a:srgbClr val="0000FF"/>
              </a:solidFill>
              <a:miter lim="800000"/>
              <a:headEnd/>
              <a:tailEnd/>
            </a:ln>
          </p:spPr>
          <p:txBody>
            <a:bodyPr/>
            <a:lstStyle/>
            <a:p>
              <a:endParaRPr lang="en-US"/>
            </a:p>
          </p:txBody>
        </p:sp>
        <p:sp>
          <p:nvSpPr>
            <p:cNvPr id="49683" name="Line 316"/>
            <p:cNvSpPr>
              <a:spLocks noChangeShapeType="1"/>
            </p:cNvSpPr>
            <p:nvPr/>
          </p:nvSpPr>
          <p:spPr bwMode="auto">
            <a:xfrm flipV="1">
              <a:off x="4958" y="3123"/>
              <a:ext cx="236" cy="236"/>
            </a:xfrm>
            <a:prstGeom prst="line">
              <a:avLst/>
            </a:prstGeom>
            <a:noFill/>
            <a:ln w="0" cap="sq">
              <a:solidFill>
                <a:srgbClr val="0000FF"/>
              </a:solidFill>
              <a:miter lim="800000"/>
              <a:headEnd/>
              <a:tailEnd/>
            </a:ln>
          </p:spPr>
          <p:txBody>
            <a:bodyPr/>
            <a:lstStyle/>
            <a:p>
              <a:endParaRPr lang="en-US"/>
            </a:p>
          </p:txBody>
        </p:sp>
        <p:sp>
          <p:nvSpPr>
            <p:cNvPr id="49684" name="Line 317"/>
            <p:cNvSpPr>
              <a:spLocks noChangeShapeType="1"/>
            </p:cNvSpPr>
            <p:nvPr/>
          </p:nvSpPr>
          <p:spPr bwMode="auto">
            <a:xfrm flipV="1">
              <a:off x="4955" y="3124"/>
              <a:ext cx="235" cy="235"/>
            </a:xfrm>
            <a:prstGeom prst="line">
              <a:avLst/>
            </a:prstGeom>
            <a:noFill/>
            <a:ln w="0" cap="sq">
              <a:solidFill>
                <a:srgbClr val="0000FF"/>
              </a:solidFill>
              <a:miter lim="800000"/>
              <a:headEnd/>
              <a:tailEnd/>
            </a:ln>
          </p:spPr>
          <p:txBody>
            <a:bodyPr/>
            <a:lstStyle/>
            <a:p>
              <a:endParaRPr lang="en-US"/>
            </a:p>
          </p:txBody>
        </p:sp>
        <p:sp>
          <p:nvSpPr>
            <p:cNvPr id="49685" name="Line 318"/>
            <p:cNvSpPr>
              <a:spLocks noChangeShapeType="1"/>
            </p:cNvSpPr>
            <p:nvPr/>
          </p:nvSpPr>
          <p:spPr bwMode="auto">
            <a:xfrm flipV="1">
              <a:off x="4952" y="3124"/>
              <a:ext cx="234" cy="235"/>
            </a:xfrm>
            <a:prstGeom prst="line">
              <a:avLst/>
            </a:prstGeom>
            <a:noFill/>
            <a:ln w="0" cap="sq">
              <a:solidFill>
                <a:srgbClr val="0000FF"/>
              </a:solidFill>
              <a:miter lim="800000"/>
              <a:headEnd/>
              <a:tailEnd/>
            </a:ln>
          </p:spPr>
          <p:txBody>
            <a:bodyPr/>
            <a:lstStyle/>
            <a:p>
              <a:endParaRPr lang="en-US"/>
            </a:p>
          </p:txBody>
        </p:sp>
        <p:sp>
          <p:nvSpPr>
            <p:cNvPr id="49686" name="Line 319"/>
            <p:cNvSpPr>
              <a:spLocks noChangeShapeType="1"/>
            </p:cNvSpPr>
            <p:nvPr/>
          </p:nvSpPr>
          <p:spPr bwMode="auto">
            <a:xfrm flipV="1">
              <a:off x="4949" y="3125"/>
              <a:ext cx="234" cy="234"/>
            </a:xfrm>
            <a:prstGeom prst="line">
              <a:avLst/>
            </a:prstGeom>
            <a:noFill/>
            <a:ln w="0" cap="sq">
              <a:solidFill>
                <a:srgbClr val="0000FF"/>
              </a:solidFill>
              <a:miter lim="800000"/>
              <a:headEnd/>
              <a:tailEnd/>
            </a:ln>
          </p:spPr>
          <p:txBody>
            <a:bodyPr/>
            <a:lstStyle/>
            <a:p>
              <a:endParaRPr lang="en-US"/>
            </a:p>
          </p:txBody>
        </p:sp>
        <p:sp>
          <p:nvSpPr>
            <p:cNvPr id="49687" name="Line 320"/>
            <p:cNvSpPr>
              <a:spLocks noChangeShapeType="1"/>
            </p:cNvSpPr>
            <p:nvPr/>
          </p:nvSpPr>
          <p:spPr bwMode="auto">
            <a:xfrm flipV="1">
              <a:off x="4946" y="3126"/>
              <a:ext cx="233" cy="233"/>
            </a:xfrm>
            <a:prstGeom prst="line">
              <a:avLst/>
            </a:prstGeom>
            <a:noFill/>
            <a:ln w="0" cap="sq">
              <a:solidFill>
                <a:srgbClr val="0000FF"/>
              </a:solidFill>
              <a:miter lim="800000"/>
              <a:headEnd/>
              <a:tailEnd/>
            </a:ln>
          </p:spPr>
          <p:txBody>
            <a:bodyPr/>
            <a:lstStyle/>
            <a:p>
              <a:endParaRPr lang="en-US"/>
            </a:p>
          </p:txBody>
        </p:sp>
        <p:sp>
          <p:nvSpPr>
            <p:cNvPr id="49688" name="Line 321"/>
            <p:cNvSpPr>
              <a:spLocks noChangeShapeType="1"/>
            </p:cNvSpPr>
            <p:nvPr/>
          </p:nvSpPr>
          <p:spPr bwMode="auto">
            <a:xfrm flipV="1">
              <a:off x="4943" y="3127"/>
              <a:ext cx="232" cy="232"/>
            </a:xfrm>
            <a:prstGeom prst="line">
              <a:avLst/>
            </a:prstGeom>
            <a:noFill/>
            <a:ln w="0" cap="sq">
              <a:solidFill>
                <a:srgbClr val="0000FF"/>
              </a:solidFill>
              <a:miter lim="800000"/>
              <a:headEnd/>
              <a:tailEnd/>
            </a:ln>
          </p:spPr>
          <p:txBody>
            <a:bodyPr/>
            <a:lstStyle/>
            <a:p>
              <a:endParaRPr lang="en-US"/>
            </a:p>
          </p:txBody>
        </p:sp>
        <p:sp>
          <p:nvSpPr>
            <p:cNvPr id="49689" name="Line 322"/>
            <p:cNvSpPr>
              <a:spLocks noChangeShapeType="1"/>
            </p:cNvSpPr>
            <p:nvPr/>
          </p:nvSpPr>
          <p:spPr bwMode="auto">
            <a:xfrm flipV="1">
              <a:off x="4940" y="3127"/>
              <a:ext cx="232" cy="232"/>
            </a:xfrm>
            <a:prstGeom prst="line">
              <a:avLst/>
            </a:prstGeom>
            <a:noFill/>
            <a:ln w="0" cap="sq">
              <a:solidFill>
                <a:srgbClr val="0000FF"/>
              </a:solidFill>
              <a:miter lim="800000"/>
              <a:headEnd/>
              <a:tailEnd/>
            </a:ln>
          </p:spPr>
          <p:txBody>
            <a:bodyPr/>
            <a:lstStyle/>
            <a:p>
              <a:endParaRPr lang="en-US"/>
            </a:p>
          </p:txBody>
        </p:sp>
        <p:sp>
          <p:nvSpPr>
            <p:cNvPr id="49690" name="Line 323"/>
            <p:cNvSpPr>
              <a:spLocks noChangeShapeType="1"/>
            </p:cNvSpPr>
            <p:nvPr/>
          </p:nvSpPr>
          <p:spPr bwMode="auto">
            <a:xfrm flipV="1">
              <a:off x="4937" y="3128"/>
              <a:ext cx="231" cy="231"/>
            </a:xfrm>
            <a:prstGeom prst="line">
              <a:avLst/>
            </a:prstGeom>
            <a:noFill/>
            <a:ln w="0" cap="sq">
              <a:solidFill>
                <a:srgbClr val="0000FF"/>
              </a:solidFill>
              <a:miter lim="800000"/>
              <a:headEnd/>
              <a:tailEnd/>
            </a:ln>
          </p:spPr>
          <p:txBody>
            <a:bodyPr/>
            <a:lstStyle/>
            <a:p>
              <a:endParaRPr lang="en-US"/>
            </a:p>
          </p:txBody>
        </p:sp>
        <p:sp>
          <p:nvSpPr>
            <p:cNvPr id="49691" name="Line 324"/>
            <p:cNvSpPr>
              <a:spLocks noChangeShapeType="1"/>
            </p:cNvSpPr>
            <p:nvPr/>
          </p:nvSpPr>
          <p:spPr bwMode="auto">
            <a:xfrm flipV="1">
              <a:off x="4934" y="3129"/>
              <a:ext cx="230" cy="230"/>
            </a:xfrm>
            <a:prstGeom prst="line">
              <a:avLst/>
            </a:prstGeom>
            <a:noFill/>
            <a:ln w="0" cap="sq">
              <a:solidFill>
                <a:srgbClr val="0000FF"/>
              </a:solidFill>
              <a:miter lim="800000"/>
              <a:headEnd/>
              <a:tailEnd/>
            </a:ln>
          </p:spPr>
          <p:txBody>
            <a:bodyPr/>
            <a:lstStyle/>
            <a:p>
              <a:endParaRPr lang="en-US"/>
            </a:p>
          </p:txBody>
        </p:sp>
        <p:sp>
          <p:nvSpPr>
            <p:cNvPr id="49692" name="Line 325"/>
            <p:cNvSpPr>
              <a:spLocks noChangeShapeType="1"/>
            </p:cNvSpPr>
            <p:nvPr/>
          </p:nvSpPr>
          <p:spPr bwMode="auto">
            <a:xfrm flipV="1">
              <a:off x="4931" y="3130"/>
              <a:ext cx="230" cy="229"/>
            </a:xfrm>
            <a:prstGeom prst="line">
              <a:avLst/>
            </a:prstGeom>
            <a:noFill/>
            <a:ln w="0" cap="sq">
              <a:solidFill>
                <a:srgbClr val="0000FF"/>
              </a:solidFill>
              <a:miter lim="800000"/>
              <a:headEnd/>
              <a:tailEnd/>
            </a:ln>
          </p:spPr>
          <p:txBody>
            <a:bodyPr/>
            <a:lstStyle/>
            <a:p>
              <a:endParaRPr lang="en-US"/>
            </a:p>
          </p:txBody>
        </p:sp>
        <p:sp>
          <p:nvSpPr>
            <p:cNvPr id="49693" name="Line 326"/>
            <p:cNvSpPr>
              <a:spLocks noChangeShapeType="1"/>
            </p:cNvSpPr>
            <p:nvPr/>
          </p:nvSpPr>
          <p:spPr bwMode="auto">
            <a:xfrm flipV="1">
              <a:off x="4928" y="3130"/>
              <a:ext cx="229" cy="229"/>
            </a:xfrm>
            <a:prstGeom prst="line">
              <a:avLst/>
            </a:prstGeom>
            <a:noFill/>
            <a:ln w="0" cap="sq">
              <a:solidFill>
                <a:srgbClr val="0000FF"/>
              </a:solidFill>
              <a:miter lim="800000"/>
              <a:headEnd/>
              <a:tailEnd/>
            </a:ln>
          </p:spPr>
          <p:txBody>
            <a:bodyPr/>
            <a:lstStyle/>
            <a:p>
              <a:endParaRPr lang="en-US"/>
            </a:p>
          </p:txBody>
        </p:sp>
        <p:sp>
          <p:nvSpPr>
            <p:cNvPr id="49694" name="Line 327"/>
            <p:cNvSpPr>
              <a:spLocks noChangeShapeType="1"/>
            </p:cNvSpPr>
            <p:nvPr/>
          </p:nvSpPr>
          <p:spPr bwMode="auto">
            <a:xfrm flipV="1">
              <a:off x="4925" y="3131"/>
              <a:ext cx="228" cy="228"/>
            </a:xfrm>
            <a:prstGeom prst="line">
              <a:avLst/>
            </a:prstGeom>
            <a:noFill/>
            <a:ln w="0" cap="sq">
              <a:solidFill>
                <a:srgbClr val="0000FF"/>
              </a:solidFill>
              <a:miter lim="800000"/>
              <a:headEnd/>
              <a:tailEnd/>
            </a:ln>
          </p:spPr>
          <p:txBody>
            <a:bodyPr/>
            <a:lstStyle/>
            <a:p>
              <a:endParaRPr lang="en-US"/>
            </a:p>
          </p:txBody>
        </p:sp>
        <p:sp>
          <p:nvSpPr>
            <p:cNvPr id="49695" name="Line 328"/>
            <p:cNvSpPr>
              <a:spLocks noChangeShapeType="1"/>
            </p:cNvSpPr>
            <p:nvPr/>
          </p:nvSpPr>
          <p:spPr bwMode="auto">
            <a:xfrm flipV="1">
              <a:off x="4922" y="3132"/>
              <a:ext cx="227" cy="227"/>
            </a:xfrm>
            <a:prstGeom prst="line">
              <a:avLst/>
            </a:prstGeom>
            <a:noFill/>
            <a:ln w="0" cap="sq">
              <a:solidFill>
                <a:srgbClr val="0000FF"/>
              </a:solidFill>
              <a:miter lim="800000"/>
              <a:headEnd/>
              <a:tailEnd/>
            </a:ln>
          </p:spPr>
          <p:txBody>
            <a:bodyPr/>
            <a:lstStyle/>
            <a:p>
              <a:endParaRPr lang="en-US"/>
            </a:p>
          </p:txBody>
        </p:sp>
        <p:sp>
          <p:nvSpPr>
            <p:cNvPr id="49696" name="Line 329"/>
            <p:cNvSpPr>
              <a:spLocks noChangeShapeType="1"/>
            </p:cNvSpPr>
            <p:nvPr/>
          </p:nvSpPr>
          <p:spPr bwMode="auto">
            <a:xfrm flipV="1">
              <a:off x="4919" y="3132"/>
              <a:ext cx="227" cy="227"/>
            </a:xfrm>
            <a:prstGeom prst="line">
              <a:avLst/>
            </a:prstGeom>
            <a:noFill/>
            <a:ln w="0" cap="sq">
              <a:solidFill>
                <a:srgbClr val="0000FF"/>
              </a:solidFill>
              <a:miter lim="800000"/>
              <a:headEnd/>
              <a:tailEnd/>
            </a:ln>
          </p:spPr>
          <p:txBody>
            <a:bodyPr/>
            <a:lstStyle/>
            <a:p>
              <a:endParaRPr lang="en-US"/>
            </a:p>
          </p:txBody>
        </p:sp>
        <p:sp>
          <p:nvSpPr>
            <p:cNvPr id="49697" name="Line 330"/>
            <p:cNvSpPr>
              <a:spLocks noChangeShapeType="1"/>
            </p:cNvSpPr>
            <p:nvPr/>
          </p:nvSpPr>
          <p:spPr bwMode="auto">
            <a:xfrm flipV="1">
              <a:off x="4916" y="3133"/>
              <a:ext cx="226" cy="226"/>
            </a:xfrm>
            <a:prstGeom prst="line">
              <a:avLst/>
            </a:prstGeom>
            <a:noFill/>
            <a:ln w="0" cap="sq">
              <a:solidFill>
                <a:srgbClr val="0000FF"/>
              </a:solidFill>
              <a:miter lim="800000"/>
              <a:headEnd/>
              <a:tailEnd/>
            </a:ln>
          </p:spPr>
          <p:txBody>
            <a:bodyPr/>
            <a:lstStyle/>
            <a:p>
              <a:endParaRPr lang="en-US"/>
            </a:p>
          </p:txBody>
        </p:sp>
        <p:sp>
          <p:nvSpPr>
            <p:cNvPr id="49698" name="Line 331"/>
            <p:cNvSpPr>
              <a:spLocks noChangeShapeType="1"/>
            </p:cNvSpPr>
            <p:nvPr/>
          </p:nvSpPr>
          <p:spPr bwMode="auto">
            <a:xfrm flipV="1">
              <a:off x="4914" y="3134"/>
              <a:ext cx="225" cy="225"/>
            </a:xfrm>
            <a:prstGeom prst="line">
              <a:avLst/>
            </a:prstGeom>
            <a:noFill/>
            <a:ln w="0" cap="sq">
              <a:solidFill>
                <a:srgbClr val="0000FF"/>
              </a:solidFill>
              <a:miter lim="800000"/>
              <a:headEnd/>
              <a:tailEnd/>
            </a:ln>
          </p:spPr>
          <p:txBody>
            <a:bodyPr/>
            <a:lstStyle/>
            <a:p>
              <a:endParaRPr lang="en-US"/>
            </a:p>
          </p:txBody>
        </p:sp>
        <p:sp>
          <p:nvSpPr>
            <p:cNvPr id="49699" name="Line 332"/>
            <p:cNvSpPr>
              <a:spLocks noChangeShapeType="1"/>
            </p:cNvSpPr>
            <p:nvPr/>
          </p:nvSpPr>
          <p:spPr bwMode="auto">
            <a:xfrm flipV="1">
              <a:off x="4911" y="3134"/>
              <a:ext cx="224" cy="225"/>
            </a:xfrm>
            <a:prstGeom prst="line">
              <a:avLst/>
            </a:prstGeom>
            <a:noFill/>
            <a:ln w="0" cap="sq">
              <a:solidFill>
                <a:srgbClr val="0000FF"/>
              </a:solidFill>
              <a:miter lim="800000"/>
              <a:headEnd/>
              <a:tailEnd/>
            </a:ln>
          </p:spPr>
          <p:txBody>
            <a:bodyPr/>
            <a:lstStyle/>
            <a:p>
              <a:endParaRPr lang="en-US"/>
            </a:p>
          </p:txBody>
        </p:sp>
        <p:sp>
          <p:nvSpPr>
            <p:cNvPr id="49700" name="Line 333"/>
            <p:cNvSpPr>
              <a:spLocks noChangeShapeType="1"/>
            </p:cNvSpPr>
            <p:nvPr/>
          </p:nvSpPr>
          <p:spPr bwMode="auto">
            <a:xfrm flipV="1">
              <a:off x="4908" y="3135"/>
              <a:ext cx="223" cy="224"/>
            </a:xfrm>
            <a:prstGeom prst="line">
              <a:avLst/>
            </a:prstGeom>
            <a:noFill/>
            <a:ln w="0" cap="sq">
              <a:solidFill>
                <a:srgbClr val="0000FF"/>
              </a:solidFill>
              <a:miter lim="800000"/>
              <a:headEnd/>
              <a:tailEnd/>
            </a:ln>
          </p:spPr>
          <p:txBody>
            <a:bodyPr/>
            <a:lstStyle/>
            <a:p>
              <a:endParaRPr lang="en-US"/>
            </a:p>
          </p:txBody>
        </p:sp>
        <p:sp>
          <p:nvSpPr>
            <p:cNvPr id="49701" name="Line 334"/>
            <p:cNvSpPr>
              <a:spLocks noChangeShapeType="1"/>
            </p:cNvSpPr>
            <p:nvPr/>
          </p:nvSpPr>
          <p:spPr bwMode="auto">
            <a:xfrm flipV="1">
              <a:off x="4905" y="3136"/>
              <a:ext cx="223" cy="223"/>
            </a:xfrm>
            <a:prstGeom prst="line">
              <a:avLst/>
            </a:prstGeom>
            <a:noFill/>
            <a:ln w="0" cap="sq">
              <a:solidFill>
                <a:srgbClr val="0000FF"/>
              </a:solidFill>
              <a:miter lim="800000"/>
              <a:headEnd/>
              <a:tailEnd/>
            </a:ln>
          </p:spPr>
          <p:txBody>
            <a:bodyPr/>
            <a:lstStyle/>
            <a:p>
              <a:endParaRPr lang="en-US"/>
            </a:p>
          </p:txBody>
        </p:sp>
        <p:sp>
          <p:nvSpPr>
            <p:cNvPr id="49702" name="Line 335"/>
            <p:cNvSpPr>
              <a:spLocks noChangeShapeType="1"/>
            </p:cNvSpPr>
            <p:nvPr/>
          </p:nvSpPr>
          <p:spPr bwMode="auto">
            <a:xfrm flipV="1">
              <a:off x="4902" y="3136"/>
              <a:ext cx="222" cy="223"/>
            </a:xfrm>
            <a:prstGeom prst="line">
              <a:avLst/>
            </a:prstGeom>
            <a:noFill/>
            <a:ln w="0" cap="sq">
              <a:solidFill>
                <a:srgbClr val="0000FF"/>
              </a:solidFill>
              <a:miter lim="800000"/>
              <a:headEnd/>
              <a:tailEnd/>
            </a:ln>
          </p:spPr>
          <p:txBody>
            <a:bodyPr/>
            <a:lstStyle/>
            <a:p>
              <a:endParaRPr lang="en-US"/>
            </a:p>
          </p:txBody>
        </p:sp>
        <p:sp>
          <p:nvSpPr>
            <p:cNvPr id="49703" name="Line 336"/>
            <p:cNvSpPr>
              <a:spLocks noChangeShapeType="1"/>
            </p:cNvSpPr>
            <p:nvPr/>
          </p:nvSpPr>
          <p:spPr bwMode="auto">
            <a:xfrm flipV="1">
              <a:off x="4899" y="3137"/>
              <a:ext cx="221" cy="222"/>
            </a:xfrm>
            <a:prstGeom prst="line">
              <a:avLst/>
            </a:prstGeom>
            <a:noFill/>
            <a:ln w="0" cap="sq">
              <a:solidFill>
                <a:srgbClr val="0000FF"/>
              </a:solidFill>
              <a:miter lim="800000"/>
              <a:headEnd/>
              <a:tailEnd/>
            </a:ln>
          </p:spPr>
          <p:txBody>
            <a:bodyPr/>
            <a:lstStyle/>
            <a:p>
              <a:endParaRPr lang="en-US"/>
            </a:p>
          </p:txBody>
        </p:sp>
        <p:sp>
          <p:nvSpPr>
            <p:cNvPr id="49704" name="Line 337"/>
            <p:cNvSpPr>
              <a:spLocks noChangeShapeType="1"/>
            </p:cNvSpPr>
            <p:nvPr/>
          </p:nvSpPr>
          <p:spPr bwMode="auto">
            <a:xfrm flipV="1">
              <a:off x="4896" y="3138"/>
              <a:ext cx="221" cy="221"/>
            </a:xfrm>
            <a:prstGeom prst="line">
              <a:avLst/>
            </a:prstGeom>
            <a:noFill/>
            <a:ln w="0" cap="sq">
              <a:solidFill>
                <a:srgbClr val="0000FF"/>
              </a:solidFill>
              <a:miter lim="800000"/>
              <a:headEnd/>
              <a:tailEnd/>
            </a:ln>
          </p:spPr>
          <p:txBody>
            <a:bodyPr/>
            <a:lstStyle/>
            <a:p>
              <a:endParaRPr lang="en-US"/>
            </a:p>
          </p:txBody>
        </p:sp>
        <p:sp>
          <p:nvSpPr>
            <p:cNvPr id="49705" name="Line 338"/>
            <p:cNvSpPr>
              <a:spLocks noChangeShapeType="1"/>
            </p:cNvSpPr>
            <p:nvPr/>
          </p:nvSpPr>
          <p:spPr bwMode="auto">
            <a:xfrm flipV="1">
              <a:off x="4893" y="3139"/>
              <a:ext cx="220" cy="220"/>
            </a:xfrm>
            <a:prstGeom prst="line">
              <a:avLst/>
            </a:prstGeom>
            <a:noFill/>
            <a:ln w="0" cap="sq">
              <a:solidFill>
                <a:srgbClr val="0000FF"/>
              </a:solidFill>
              <a:miter lim="800000"/>
              <a:headEnd/>
              <a:tailEnd/>
            </a:ln>
          </p:spPr>
          <p:txBody>
            <a:bodyPr/>
            <a:lstStyle/>
            <a:p>
              <a:endParaRPr lang="en-US"/>
            </a:p>
          </p:txBody>
        </p:sp>
        <p:sp>
          <p:nvSpPr>
            <p:cNvPr id="49706" name="Line 339"/>
            <p:cNvSpPr>
              <a:spLocks noChangeShapeType="1"/>
            </p:cNvSpPr>
            <p:nvPr/>
          </p:nvSpPr>
          <p:spPr bwMode="auto">
            <a:xfrm flipV="1">
              <a:off x="4890" y="3139"/>
              <a:ext cx="219" cy="220"/>
            </a:xfrm>
            <a:prstGeom prst="line">
              <a:avLst/>
            </a:prstGeom>
            <a:noFill/>
            <a:ln w="0" cap="sq">
              <a:solidFill>
                <a:srgbClr val="0000FF"/>
              </a:solidFill>
              <a:miter lim="800000"/>
              <a:headEnd/>
              <a:tailEnd/>
            </a:ln>
          </p:spPr>
          <p:txBody>
            <a:bodyPr/>
            <a:lstStyle/>
            <a:p>
              <a:endParaRPr lang="en-US"/>
            </a:p>
          </p:txBody>
        </p:sp>
        <p:sp>
          <p:nvSpPr>
            <p:cNvPr id="49707" name="Line 340"/>
            <p:cNvSpPr>
              <a:spLocks noChangeShapeType="1"/>
            </p:cNvSpPr>
            <p:nvPr/>
          </p:nvSpPr>
          <p:spPr bwMode="auto">
            <a:xfrm flipV="1">
              <a:off x="4887" y="3140"/>
              <a:ext cx="219" cy="219"/>
            </a:xfrm>
            <a:prstGeom prst="line">
              <a:avLst/>
            </a:prstGeom>
            <a:noFill/>
            <a:ln w="0" cap="sq">
              <a:solidFill>
                <a:srgbClr val="0000FF"/>
              </a:solidFill>
              <a:miter lim="800000"/>
              <a:headEnd/>
              <a:tailEnd/>
            </a:ln>
          </p:spPr>
          <p:txBody>
            <a:bodyPr/>
            <a:lstStyle/>
            <a:p>
              <a:endParaRPr lang="en-US"/>
            </a:p>
          </p:txBody>
        </p:sp>
        <p:sp>
          <p:nvSpPr>
            <p:cNvPr id="49708" name="Line 341"/>
            <p:cNvSpPr>
              <a:spLocks noChangeShapeType="1"/>
            </p:cNvSpPr>
            <p:nvPr/>
          </p:nvSpPr>
          <p:spPr bwMode="auto">
            <a:xfrm flipV="1">
              <a:off x="4884" y="3141"/>
              <a:ext cx="218" cy="218"/>
            </a:xfrm>
            <a:prstGeom prst="line">
              <a:avLst/>
            </a:prstGeom>
            <a:noFill/>
            <a:ln w="0" cap="sq">
              <a:solidFill>
                <a:srgbClr val="0000FF"/>
              </a:solidFill>
              <a:miter lim="800000"/>
              <a:headEnd/>
              <a:tailEnd/>
            </a:ln>
          </p:spPr>
          <p:txBody>
            <a:bodyPr/>
            <a:lstStyle/>
            <a:p>
              <a:endParaRPr lang="en-US"/>
            </a:p>
          </p:txBody>
        </p:sp>
        <p:sp>
          <p:nvSpPr>
            <p:cNvPr id="49709" name="Line 342"/>
            <p:cNvSpPr>
              <a:spLocks noChangeShapeType="1"/>
            </p:cNvSpPr>
            <p:nvPr/>
          </p:nvSpPr>
          <p:spPr bwMode="auto">
            <a:xfrm flipV="1">
              <a:off x="4881" y="3141"/>
              <a:ext cx="217" cy="218"/>
            </a:xfrm>
            <a:prstGeom prst="line">
              <a:avLst/>
            </a:prstGeom>
            <a:noFill/>
            <a:ln w="0" cap="sq">
              <a:solidFill>
                <a:srgbClr val="0000FF"/>
              </a:solidFill>
              <a:miter lim="800000"/>
              <a:headEnd/>
              <a:tailEnd/>
            </a:ln>
          </p:spPr>
          <p:txBody>
            <a:bodyPr/>
            <a:lstStyle/>
            <a:p>
              <a:endParaRPr lang="en-US"/>
            </a:p>
          </p:txBody>
        </p:sp>
        <p:sp>
          <p:nvSpPr>
            <p:cNvPr id="49710" name="Line 343"/>
            <p:cNvSpPr>
              <a:spLocks noChangeShapeType="1"/>
            </p:cNvSpPr>
            <p:nvPr/>
          </p:nvSpPr>
          <p:spPr bwMode="auto">
            <a:xfrm flipV="1">
              <a:off x="4878" y="3142"/>
              <a:ext cx="217" cy="217"/>
            </a:xfrm>
            <a:prstGeom prst="line">
              <a:avLst/>
            </a:prstGeom>
            <a:noFill/>
            <a:ln w="0" cap="sq">
              <a:solidFill>
                <a:srgbClr val="0000FF"/>
              </a:solidFill>
              <a:miter lim="800000"/>
              <a:headEnd/>
              <a:tailEnd/>
            </a:ln>
          </p:spPr>
          <p:txBody>
            <a:bodyPr/>
            <a:lstStyle/>
            <a:p>
              <a:endParaRPr lang="en-US"/>
            </a:p>
          </p:txBody>
        </p:sp>
        <p:sp>
          <p:nvSpPr>
            <p:cNvPr id="49711" name="Line 344"/>
            <p:cNvSpPr>
              <a:spLocks noChangeShapeType="1"/>
            </p:cNvSpPr>
            <p:nvPr/>
          </p:nvSpPr>
          <p:spPr bwMode="auto">
            <a:xfrm flipV="1">
              <a:off x="4875" y="3143"/>
              <a:ext cx="216" cy="216"/>
            </a:xfrm>
            <a:prstGeom prst="line">
              <a:avLst/>
            </a:prstGeom>
            <a:noFill/>
            <a:ln w="0" cap="sq">
              <a:solidFill>
                <a:srgbClr val="0000FF"/>
              </a:solidFill>
              <a:miter lim="800000"/>
              <a:headEnd/>
              <a:tailEnd/>
            </a:ln>
          </p:spPr>
          <p:txBody>
            <a:bodyPr/>
            <a:lstStyle/>
            <a:p>
              <a:endParaRPr lang="en-US"/>
            </a:p>
          </p:txBody>
        </p:sp>
        <p:sp>
          <p:nvSpPr>
            <p:cNvPr id="49712" name="Line 345"/>
            <p:cNvSpPr>
              <a:spLocks noChangeShapeType="1"/>
            </p:cNvSpPr>
            <p:nvPr/>
          </p:nvSpPr>
          <p:spPr bwMode="auto">
            <a:xfrm flipV="1">
              <a:off x="4872" y="3143"/>
              <a:ext cx="216" cy="216"/>
            </a:xfrm>
            <a:prstGeom prst="line">
              <a:avLst/>
            </a:prstGeom>
            <a:noFill/>
            <a:ln w="0" cap="sq">
              <a:solidFill>
                <a:srgbClr val="0000FF"/>
              </a:solidFill>
              <a:miter lim="800000"/>
              <a:headEnd/>
              <a:tailEnd/>
            </a:ln>
          </p:spPr>
          <p:txBody>
            <a:bodyPr/>
            <a:lstStyle/>
            <a:p>
              <a:endParaRPr lang="en-US"/>
            </a:p>
          </p:txBody>
        </p:sp>
        <p:sp>
          <p:nvSpPr>
            <p:cNvPr id="49713" name="Line 346"/>
            <p:cNvSpPr>
              <a:spLocks noChangeShapeType="1"/>
            </p:cNvSpPr>
            <p:nvPr/>
          </p:nvSpPr>
          <p:spPr bwMode="auto">
            <a:xfrm flipV="1">
              <a:off x="4869" y="3144"/>
              <a:ext cx="215" cy="215"/>
            </a:xfrm>
            <a:prstGeom prst="line">
              <a:avLst/>
            </a:prstGeom>
            <a:noFill/>
            <a:ln w="0" cap="sq">
              <a:solidFill>
                <a:srgbClr val="0000FF"/>
              </a:solidFill>
              <a:miter lim="800000"/>
              <a:headEnd/>
              <a:tailEnd/>
            </a:ln>
          </p:spPr>
          <p:txBody>
            <a:bodyPr/>
            <a:lstStyle/>
            <a:p>
              <a:endParaRPr lang="en-US"/>
            </a:p>
          </p:txBody>
        </p:sp>
        <p:sp>
          <p:nvSpPr>
            <p:cNvPr id="49714" name="Line 347"/>
            <p:cNvSpPr>
              <a:spLocks noChangeShapeType="1"/>
            </p:cNvSpPr>
            <p:nvPr/>
          </p:nvSpPr>
          <p:spPr bwMode="auto">
            <a:xfrm flipV="1">
              <a:off x="4866" y="3144"/>
              <a:ext cx="214" cy="215"/>
            </a:xfrm>
            <a:prstGeom prst="line">
              <a:avLst/>
            </a:prstGeom>
            <a:noFill/>
            <a:ln w="0" cap="sq">
              <a:solidFill>
                <a:srgbClr val="0000FF"/>
              </a:solidFill>
              <a:miter lim="800000"/>
              <a:headEnd/>
              <a:tailEnd/>
            </a:ln>
          </p:spPr>
          <p:txBody>
            <a:bodyPr/>
            <a:lstStyle/>
            <a:p>
              <a:endParaRPr lang="en-US"/>
            </a:p>
          </p:txBody>
        </p:sp>
        <p:sp>
          <p:nvSpPr>
            <p:cNvPr id="49715" name="Line 348"/>
            <p:cNvSpPr>
              <a:spLocks noChangeShapeType="1"/>
            </p:cNvSpPr>
            <p:nvPr/>
          </p:nvSpPr>
          <p:spPr bwMode="auto">
            <a:xfrm flipV="1">
              <a:off x="4863" y="3145"/>
              <a:ext cx="214" cy="214"/>
            </a:xfrm>
            <a:prstGeom prst="line">
              <a:avLst/>
            </a:prstGeom>
            <a:noFill/>
            <a:ln w="0" cap="sq">
              <a:solidFill>
                <a:srgbClr val="0000FF"/>
              </a:solidFill>
              <a:miter lim="800000"/>
              <a:headEnd/>
              <a:tailEnd/>
            </a:ln>
          </p:spPr>
          <p:txBody>
            <a:bodyPr/>
            <a:lstStyle/>
            <a:p>
              <a:endParaRPr lang="en-US"/>
            </a:p>
          </p:txBody>
        </p:sp>
        <p:sp>
          <p:nvSpPr>
            <p:cNvPr id="49716" name="Line 349"/>
            <p:cNvSpPr>
              <a:spLocks noChangeShapeType="1"/>
            </p:cNvSpPr>
            <p:nvPr/>
          </p:nvSpPr>
          <p:spPr bwMode="auto">
            <a:xfrm flipV="1">
              <a:off x="4860" y="3146"/>
              <a:ext cx="213" cy="213"/>
            </a:xfrm>
            <a:prstGeom prst="line">
              <a:avLst/>
            </a:prstGeom>
            <a:noFill/>
            <a:ln w="0" cap="sq">
              <a:solidFill>
                <a:srgbClr val="0000FF"/>
              </a:solidFill>
              <a:miter lim="800000"/>
              <a:headEnd/>
              <a:tailEnd/>
            </a:ln>
          </p:spPr>
          <p:txBody>
            <a:bodyPr/>
            <a:lstStyle/>
            <a:p>
              <a:endParaRPr lang="en-US"/>
            </a:p>
          </p:txBody>
        </p:sp>
        <p:sp>
          <p:nvSpPr>
            <p:cNvPr id="49717" name="Line 350"/>
            <p:cNvSpPr>
              <a:spLocks noChangeShapeType="1"/>
            </p:cNvSpPr>
            <p:nvPr/>
          </p:nvSpPr>
          <p:spPr bwMode="auto">
            <a:xfrm flipV="1">
              <a:off x="4857" y="3146"/>
              <a:ext cx="213" cy="213"/>
            </a:xfrm>
            <a:prstGeom prst="line">
              <a:avLst/>
            </a:prstGeom>
            <a:noFill/>
            <a:ln w="0" cap="sq">
              <a:solidFill>
                <a:srgbClr val="0000FF"/>
              </a:solidFill>
              <a:miter lim="800000"/>
              <a:headEnd/>
              <a:tailEnd/>
            </a:ln>
          </p:spPr>
          <p:txBody>
            <a:bodyPr/>
            <a:lstStyle/>
            <a:p>
              <a:endParaRPr lang="en-US"/>
            </a:p>
          </p:txBody>
        </p:sp>
        <p:sp>
          <p:nvSpPr>
            <p:cNvPr id="49718" name="Line 351"/>
            <p:cNvSpPr>
              <a:spLocks noChangeShapeType="1"/>
            </p:cNvSpPr>
            <p:nvPr/>
          </p:nvSpPr>
          <p:spPr bwMode="auto">
            <a:xfrm flipV="1">
              <a:off x="4854" y="3147"/>
              <a:ext cx="212" cy="212"/>
            </a:xfrm>
            <a:prstGeom prst="line">
              <a:avLst/>
            </a:prstGeom>
            <a:noFill/>
            <a:ln w="0" cap="sq">
              <a:solidFill>
                <a:srgbClr val="0000FF"/>
              </a:solidFill>
              <a:miter lim="800000"/>
              <a:headEnd/>
              <a:tailEnd/>
            </a:ln>
          </p:spPr>
          <p:txBody>
            <a:bodyPr/>
            <a:lstStyle/>
            <a:p>
              <a:endParaRPr lang="en-US"/>
            </a:p>
          </p:txBody>
        </p:sp>
        <p:sp>
          <p:nvSpPr>
            <p:cNvPr id="49719" name="Line 352"/>
            <p:cNvSpPr>
              <a:spLocks noChangeShapeType="1"/>
            </p:cNvSpPr>
            <p:nvPr/>
          </p:nvSpPr>
          <p:spPr bwMode="auto">
            <a:xfrm flipV="1">
              <a:off x="4851" y="3148"/>
              <a:ext cx="211" cy="211"/>
            </a:xfrm>
            <a:prstGeom prst="line">
              <a:avLst/>
            </a:prstGeom>
            <a:noFill/>
            <a:ln w="0" cap="sq">
              <a:solidFill>
                <a:srgbClr val="0000FF"/>
              </a:solidFill>
              <a:miter lim="800000"/>
              <a:headEnd/>
              <a:tailEnd/>
            </a:ln>
          </p:spPr>
          <p:txBody>
            <a:bodyPr/>
            <a:lstStyle/>
            <a:p>
              <a:endParaRPr lang="en-US"/>
            </a:p>
          </p:txBody>
        </p:sp>
        <p:sp>
          <p:nvSpPr>
            <p:cNvPr id="49720" name="Line 353"/>
            <p:cNvSpPr>
              <a:spLocks noChangeShapeType="1"/>
            </p:cNvSpPr>
            <p:nvPr/>
          </p:nvSpPr>
          <p:spPr bwMode="auto">
            <a:xfrm flipV="1">
              <a:off x="4848" y="3148"/>
              <a:ext cx="211" cy="211"/>
            </a:xfrm>
            <a:prstGeom prst="line">
              <a:avLst/>
            </a:prstGeom>
            <a:noFill/>
            <a:ln w="0" cap="sq">
              <a:solidFill>
                <a:srgbClr val="0000FF"/>
              </a:solidFill>
              <a:miter lim="800000"/>
              <a:headEnd/>
              <a:tailEnd/>
            </a:ln>
          </p:spPr>
          <p:txBody>
            <a:bodyPr/>
            <a:lstStyle/>
            <a:p>
              <a:endParaRPr lang="en-US"/>
            </a:p>
          </p:txBody>
        </p:sp>
        <p:sp>
          <p:nvSpPr>
            <p:cNvPr id="49721" name="Line 354"/>
            <p:cNvSpPr>
              <a:spLocks noChangeShapeType="1"/>
            </p:cNvSpPr>
            <p:nvPr/>
          </p:nvSpPr>
          <p:spPr bwMode="auto">
            <a:xfrm flipV="1">
              <a:off x="4845" y="3149"/>
              <a:ext cx="210" cy="210"/>
            </a:xfrm>
            <a:prstGeom prst="line">
              <a:avLst/>
            </a:prstGeom>
            <a:noFill/>
            <a:ln w="0" cap="sq">
              <a:solidFill>
                <a:srgbClr val="0000FF"/>
              </a:solidFill>
              <a:miter lim="800000"/>
              <a:headEnd/>
              <a:tailEnd/>
            </a:ln>
          </p:spPr>
          <p:txBody>
            <a:bodyPr/>
            <a:lstStyle/>
            <a:p>
              <a:endParaRPr lang="en-US"/>
            </a:p>
          </p:txBody>
        </p:sp>
        <p:sp>
          <p:nvSpPr>
            <p:cNvPr id="49722" name="Line 355"/>
            <p:cNvSpPr>
              <a:spLocks noChangeShapeType="1"/>
            </p:cNvSpPr>
            <p:nvPr/>
          </p:nvSpPr>
          <p:spPr bwMode="auto">
            <a:xfrm flipV="1">
              <a:off x="4842" y="3149"/>
              <a:ext cx="210" cy="210"/>
            </a:xfrm>
            <a:prstGeom prst="line">
              <a:avLst/>
            </a:prstGeom>
            <a:noFill/>
            <a:ln w="0" cap="sq">
              <a:solidFill>
                <a:srgbClr val="0000FF"/>
              </a:solidFill>
              <a:miter lim="800000"/>
              <a:headEnd/>
              <a:tailEnd/>
            </a:ln>
          </p:spPr>
          <p:txBody>
            <a:bodyPr/>
            <a:lstStyle/>
            <a:p>
              <a:endParaRPr lang="en-US"/>
            </a:p>
          </p:txBody>
        </p:sp>
        <p:sp>
          <p:nvSpPr>
            <p:cNvPr id="49723" name="Line 356"/>
            <p:cNvSpPr>
              <a:spLocks noChangeShapeType="1"/>
            </p:cNvSpPr>
            <p:nvPr/>
          </p:nvSpPr>
          <p:spPr bwMode="auto">
            <a:xfrm flipV="1">
              <a:off x="4839" y="3150"/>
              <a:ext cx="209" cy="209"/>
            </a:xfrm>
            <a:prstGeom prst="line">
              <a:avLst/>
            </a:prstGeom>
            <a:noFill/>
            <a:ln w="0" cap="sq">
              <a:solidFill>
                <a:srgbClr val="0000FF"/>
              </a:solidFill>
              <a:miter lim="800000"/>
              <a:headEnd/>
              <a:tailEnd/>
            </a:ln>
          </p:spPr>
          <p:txBody>
            <a:bodyPr/>
            <a:lstStyle/>
            <a:p>
              <a:endParaRPr lang="en-US"/>
            </a:p>
          </p:txBody>
        </p:sp>
        <p:sp>
          <p:nvSpPr>
            <p:cNvPr id="49724" name="Line 357"/>
            <p:cNvSpPr>
              <a:spLocks noChangeShapeType="1"/>
            </p:cNvSpPr>
            <p:nvPr/>
          </p:nvSpPr>
          <p:spPr bwMode="auto">
            <a:xfrm flipV="1">
              <a:off x="4836" y="3151"/>
              <a:ext cx="208" cy="208"/>
            </a:xfrm>
            <a:prstGeom prst="line">
              <a:avLst/>
            </a:prstGeom>
            <a:noFill/>
            <a:ln w="0" cap="sq">
              <a:solidFill>
                <a:srgbClr val="0000FF"/>
              </a:solidFill>
              <a:miter lim="800000"/>
              <a:headEnd/>
              <a:tailEnd/>
            </a:ln>
          </p:spPr>
          <p:txBody>
            <a:bodyPr/>
            <a:lstStyle/>
            <a:p>
              <a:endParaRPr lang="en-US"/>
            </a:p>
          </p:txBody>
        </p:sp>
        <p:sp>
          <p:nvSpPr>
            <p:cNvPr id="49725" name="Line 358"/>
            <p:cNvSpPr>
              <a:spLocks noChangeShapeType="1"/>
            </p:cNvSpPr>
            <p:nvPr/>
          </p:nvSpPr>
          <p:spPr bwMode="auto">
            <a:xfrm flipV="1">
              <a:off x="4833" y="3151"/>
              <a:ext cx="208" cy="208"/>
            </a:xfrm>
            <a:prstGeom prst="line">
              <a:avLst/>
            </a:prstGeom>
            <a:noFill/>
            <a:ln w="0" cap="sq">
              <a:solidFill>
                <a:srgbClr val="0000FF"/>
              </a:solidFill>
              <a:miter lim="800000"/>
              <a:headEnd/>
              <a:tailEnd/>
            </a:ln>
          </p:spPr>
          <p:txBody>
            <a:bodyPr/>
            <a:lstStyle/>
            <a:p>
              <a:endParaRPr lang="en-US"/>
            </a:p>
          </p:txBody>
        </p:sp>
        <p:sp>
          <p:nvSpPr>
            <p:cNvPr id="49726" name="Line 359"/>
            <p:cNvSpPr>
              <a:spLocks noChangeShapeType="1"/>
            </p:cNvSpPr>
            <p:nvPr/>
          </p:nvSpPr>
          <p:spPr bwMode="auto">
            <a:xfrm flipV="1">
              <a:off x="4830" y="3152"/>
              <a:ext cx="207" cy="207"/>
            </a:xfrm>
            <a:prstGeom prst="line">
              <a:avLst/>
            </a:prstGeom>
            <a:noFill/>
            <a:ln w="0" cap="sq">
              <a:solidFill>
                <a:srgbClr val="0000FF"/>
              </a:solidFill>
              <a:miter lim="800000"/>
              <a:headEnd/>
              <a:tailEnd/>
            </a:ln>
          </p:spPr>
          <p:txBody>
            <a:bodyPr/>
            <a:lstStyle/>
            <a:p>
              <a:endParaRPr lang="en-US"/>
            </a:p>
          </p:txBody>
        </p:sp>
        <p:sp>
          <p:nvSpPr>
            <p:cNvPr id="49727" name="Line 360"/>
            <p:cNvSpPr>
              <a:spLocks noChangeShapeType="1"/>
            </p:cNvSpPr>
            <p:nvPr/>
          </p:nvSpPr>
          <p:spPr bwMode="auto">
            <a:xfrm flipV="1">
              <a:off x="4827" y="3152"/>
              <a:ext cx="207" cy="207"/>
            </a:xfrm>
            <a:prstGeom prst="line">
              <a:avLst/>
            </a:prstGeom>
            <a:noFill/>
            <a:ln w="0" cap="sq">
              <a:solidFill>
                <a:srgbClr val="0000FF"/>
              </a:solidFill>
              <a:miter lim="800000"/>
              <a:headEnd/>
              <a:tailEnd/>
            </a:ln>
          </p:spPr>
          <p:txBody>
            <a:bodyPr/>
            <a:lstStyle/>
            <a:p>
              <a:endParaRPr lang="en-US"/>
            </a:p>
          </p:txBody>
        </p:sp>
        <p:sp>
          <p:nvSpPr>
            <p:cNvPr id="49728" name="Line 361"/>
            <p:cNvSpPr>
              <a:spLocks noChangeShapeType="1"/>
            </p:cNvSpPr>
            <p:nvPr/>
          </p:nvSpPr>
          <p:spPr bwMode="auto">
            <a:xfrm flipV="1">
              <a:off x="4824" y="3153"/>
              <a:ext cx="206" cy="206"/>
            </a:xfrm>
            <a:prstGeom prst="line">
              <a:avLst/>
            </a:prstGeom>
            <a:noFill/>
            <a:ln w="0" cap="sq">
              <a:solidFill>
                <a:srgbClr val="0000FF"/>
              </a:solidFill>
              <a:miter lim="800000"/>
              <a:headEnd/>
              <a:tailEnd/>
            </a:ln>
          </p:spPr>
          <p:txBody>
            <a:bodyPr/>
            <a:lstStyle/>
            <a:p>
              <a:endParaRPr lang="en-US"/>
            </a:p>
          </p:txBody>
        </p:sp>
        <p:sp>
          <p:nvSpPr>
            <p:cNvPr id="49729" name="Line 362"/>
            <p:cNvSpPr>
              <a:spLocks noChangeShapeType="1"/>
            </p:cNvSpPr>
            <p:nvPr/>
          </p:nvSpPr>
          <p:spPr bwMode="auto">
            <a:xfrm flipV="1">
              <a:off x="4821" y="3154"/>
              <a:ext cx="206" cy="205"/>
            </a:xfrm>
            <a:prstGeom prst="line">
              <a:avLst/>
            </a:prstGeom>
            <a:noFill/>
            <a:ln w="0" cap="sq">
              <a:solidFill>
                <a:srgbClr val="0000FF"/>
              </a:solidFill>
              <a:miter lim="800000"/>
              <a:headEnd/>
              <a:tailEnd/>
            </a:ln>
          </p:spPr>
          <p:txBody>
            <a:bodyPr/>
            <a:lstStyle/>
            <a:p>
              <a:endParaRPr lang="en-US"/>
            </a:p>
          </p:txBody>
        </p:sp>
        <p:sp>
          <p:nvSpPr>
            <p:cNvPr id="49730" name="Line 363"/>
            <p:cNvSpPr>
              <a:spLocks noChangeShapeType="1"/>
            </p:cNvSpPr>
            <p:nvPr/>
          </p:nvSpPr>
          <p:spPr bwMode="auto">
            <a:xfrm flipV="1">
              <a:off x="4818" y="3154"/>
              <a:ext cx="205" cy="205"/>
            </a:xfrm>
            <a:prstGeom prst="line">
              <a:avLst/>
            </a:prstGeom>
            <a:noFill/>
            <a:ln w="0" cap="sq">
              <a:solidFill>
                <a:srgbClr val="0000FF"/>
              </a:solidFill>
              <a:miter lim="800000"/>
              <a:headEnd/>
              <a:tailEnd/>
            </a:ln>
          </p:spPr>
          <p:txBody>
            <a:bodyPr/>
            <a:lstStyle/>
            <a:p>
              <a:endParaRPr lang="en-US"/>
            </a:p>
          </p:txBody>
        </p:sp>
        <p:sp>
          <p:nvSpPr>
            <p:cNvPr id="49731" name="Line 364"/>
            <p:cNvSpPr>
              <a:spLocks noChangeShapeType="1"/>
            </p:cNvSpPr>
            <p:nvPr/>
          </p:nvSpPr>
          <p:spPr bwMode="auto">
            <a:xfrm flipV="1">
              <a:off x="4815" y="3155"/>
              <a:ext cx="205" cy="204"/>
            </a:xfrm>
            <a:prstGeom prst="line">
              <a:avLst/>
            </a:prstGeom>
            <a:noFill/>
            <a:ln w="0" cap="sq">
              <a:solidFill>
                <a:srgbClr val="0000FF"/>
              </a:solidFill>
              <a:miter lim="800000"/>
              <a:headEnd/>
              <a:tailEnd/>
            </a:ln>
          </p:spPr>
          <p:txBody>
            <a:bodyPr/>
            <a:lstStyle/>
            <a:p>
              <a:endParaRPr lang="en-US"/>
            </a:p>
          </p:txBody>
        </p:sp>
        <p:sp>
          <p:nvSpPr>
            <p:cNvPr id="49732" name="Line 365"/>
            <p:cNvSpPr>
              <a:spLocks noChangeShapeType="1"/>
            </p:cNvSpPr>
            <p:nvPr/>
          </p:nvSpPr>
          <p:spPr bwMode="auto">
            <a:xfrm flipV="1">
              <a:off x="4813" y="3155"/>
              <a:ext cx="203" cy="204"/>
            </a:xfrm>
            <a:prstGeom prst="line">
              <a:avLst/>
            </a:prstGeom>
            <a:noFill/>
            <a:ln w="0" cap="sq">
              <a:solidFill>
                <a:srgbClr val="0000FF"/>
              </a:solidFill>
              <a:miter lim="800000"/>
              <a:headEnd/>
              <a:tailEnd/>
            </a:ln>
          </p:spPr>
          <p:txBody>
            <a:bodyPr/>
            <a:lstStyle/>
            <a:p>
              <a:endParaRPr lang="en-US"/>
            </a:p>
          </p:txBody>
        </p:sp>
        <p:sp>
          <p:nvSpPr>
            <p:cNvPr id="49733" name="Line 366"/>
            <p:cNvSpPr>
              <a:spLocks noChangeShapeType="1"/>
            </p:cNvSpPr>
            <p:nvPr/>
          </p:nvSpPr>
          <p:spPr bwMode="auto">
            <a:xfrm flipV="1">
              <a:off x="4810" y="3156"/>
              <a:ext cx="203" cy="203"/>
            </a:xfrm>
            <a:prstGeom prst="line">
              <a:avLst/>
            </a:prstGeom>
            <a:noFill/>
            <a:ln w="0" cap="sq">
              <a:solidFill>
                <a:srgbClr val="0000FF"/>
              </a:solidFill>
              <a:miter lim="800000"/>
              <a:headEnd/>
              <a:tailEnd/>
            </a:ln>
          </p:spPr>
          <p:txBody>
            <a:bodyPr/>
            <a:lstStyle/>
            <a:p>
              <a:endParaRPr lang="en-US"/>
            </a:p>
          </p:txBody>
        </p:sp>
        <p:sp>
          <p:nvSpPr>
            <p:cNvPr id="49734" name="Line 367"/>
            <p:cNvSpPr>
              <a:spLocks noChangeShapeType="1"/>
            </p:cNvSpPr>
            <p:nvPr/>
          </p:nvSpPr>
          <p:spPr bwMode="auto">
            <a:xfrm flipV="1">
              <a:off x="4807" y="3157"/>
              <a:ext cx="202" cy="202"/>
            </a:xfrm>
            <a:prstGeom prst="line">
              <a:avLst/>
            </a:prstGeom>
            <a:noFill/>
            <a:ln w="0" cap="sq">
              <a:solidFill>
                <a:srgbClr val="0000FF"/>
              </a:solidFill>
              <a:miter lim="800000"/>
              <a:headEnd/>
              <a:tailEnd/>
            </a:ln>
          </p:spPr>
          <p:txBody>
            <a:bodyPr/>
            <a:lstStyle/>
            <a:p>
              <a:endParaRPr lang="en-US"/>
            </a:p>
          </p:txBody>
        </p:sp>
        <p:sp>
          <p:nvSpPr>
            <p:cNvPr id="49735" name="Line 368"/>
            <p:cNvSpPr>
              <a:spLocks noChangeShapeType="1"/>
            </p:cNvSpPr>
            <p:nvPr/>
          </p:nvSpPr>
          <p:spPr bwMode="auto">
            <a:xfrm flipV="1">
              <a:off x="4804" y="3157"/>
              <a:ext cx="201" cy="202"/>
            </a:xfrm>
            <a:prstGeom prst="line">
              <a:avLst/>
            </a:prstGeom>
            <a:noFill/>
            <a:ln w="0" cap="sq">
              <a:solidFill>
                <a:srgbClr val="0000FF"/>
              </a:solidFill>
              <a:miter lim="800000"/>
              <a:headEnd/>
              <a:tailEnd/>
            </a:ln>
          </p:spPr>
          <p:txBody>
            <a:bodyPr/>
            <a:lstStyle/>
            <a:p>
              <a:endParaRPr lang="en-US"/>
            </a:p>
          </p:txBody>
        </p:sp>
        <p:sp>
          <p:nvSpPr>
            <p:cNvPr id="49736" name="Line 369"/>
            <p:cNvSpPr>
              <a:spLocks noChangeShapeType="1"/>
            </p:cNvSpPr>
            <p:nvPr/>
          </p:nvSpPr>
          <p:spPr bwMode="auto">
            <a:xfrm flipV="1">
              <a:off x="4801" y="3158"/>
              <a:ext cx="201" cy="201"/>
            </a:xfrm>
            <a:prstGeom prst="line">
              <a:avLst/>
            </a:prstGeom>
            <a:noFill/>
            <a:ln w="0" cap="sq">
              <a:solidFill>
                <a:srgbClr val="0000FF"/>
              </a:solidFill>
              <a:miter lim="800000"/>
              <a:headEnd/>
              <a:tailEnd/>
            </a:ln>
          </p:spPr>
          <p:txBody>
            <a:bodyPr/>
            <a:lstStyle/>
            <a:p>
              <a:endParaRPr lang="en-US"/>
            </a:p>
          </p:txBody>
        </p:sp>
        <p:grpSp>
          <p:nvGrpSpPr>
            <p:cNvPr id="3" name="Group 370"/>
            <p:cNvGrpSpPr>
              <a:grpSpLocks/>
            </p:cNvGrpSpPr>
            <p:nvPr/>
          </p:nvGrpSpPr>
          <p:grpSpPr bwMode="auto">
            <a:xfrm>
              <a:off x="4438" y="3114"/>
              <a:ext cx="800" cy="245"/>
              <a:chOff x="4438" y="3114"/>
              <a:chExt cx="800" cy="245"/>
            </a:xfrm>
          </p:grpSpPr>
          <p:sp>
            <p:nvSpPr>
              <p:cNvPr id="103790" name="Line 371"/>
              <p:cNvSpPr>
                <a:spLocks noChangeShapeType="1"/>
              </p:cNvSpPr>
              <p:nvPr/>
            </p:nvSpPr>
            <p:spPr bwMode="auto">
              <a:xfrm flipV="1">
                <a:off x="4798" y="3158"/>
                <a:ext cx="200" cy="201"/>
              </a:xfrm>
              <a:prstGeom prst="line">
                <a:avLst/>
              </a:prstGeom>
              <a:noFill/>
              <a:ln w="0" cap="sq">
                <a:solidFill>
                  <a:srgbClr val="0000FF"/>
                </a:solidFill>
                <a:miter lim="800000"/>
                <a:headEnd/>
                <a:tailEnd/>
              </a:ln>
            </p:spPr>
            <p:txBody>
              <a:bodyPr/>
              <a:lstStyle/>
              <a:p>
                <a:endParaRPr lang="en-US"/>
              </a:p>
            </p:txBody>
          </p:sp>
          <p:sp>
            <p:nvSpPr>
              <p:cNvPr id="103791" name="Line 372"/>
              <p:cNvSpPr>
                <a:spLocks noChangeShapeType="1"/>
              </p:cNvSpPr>
              <p:nvPr/>
            </p:nvSpPr>
            <p:spPr bwMode="auto">
              <a:xfrm flipV="1">
                <a:off x="4795" y="3159"/>
                <a:ext cx="200" cy="200"/>
              </a:xfrm>
              <a:prstGeom prst="line">
                <a:avLst/>
              </a:prstGeom>
              <a:noFill/>
              <a:ln w="0" cap="sq">
                <a:solidFill>
                  <a:srgbClr val="0000FF"/>
                </a:solidFill>
                <a:miter lim="800000"/>
                <a:headEnd/>
                <a:tailEnd/>
              </a:ln>
            </p:spPr>
            <p:txBody>
              <a:bodyPr/>
              <a:lstStyle/>
              <a:p>
                <a:endParaRPr lang="en-US"/>
              </a:p>
            </p:txBody>
          </p:sp>
          <p:sp>
            <p:nvSpPr>
              <p:cNvPr id="103792" name="Line 373"/>
              <p:cNvSpPr>
                <a:spLocks noChangeShapeType="1"/>
              </p:cNvSpPr>
              <p:nvPr/>
            </p:nvSpPr>
            <p:spPr bwMode="auto">
              <a:xfrm flipV="1">
                <a:off x="4792" y="3159"/>
                <a:ext cx="199" cy="200"/>
              </a:xfrm>
              <a:prstGeom prst="line">
                <a:avLst/>
              </a:prstGeom>
              <a:noFill/>
              <a:ln w="0" cap="sq">
                <a:solidFill>
                  <a:srgbClr val="0000FF"/>
                </a:solidFill>
                <a:miter lim="800000"/>
                <a:headEnd/>
                <a:tailEnd/>
              </a:ln>
            </p:spPr>
            <p:txBody>
              <a:bodyPr/>
              <a:lstStyle/>
              <a:p>
                <a:endParaRPr lang="en-US"/>
              </a:p>
            </p:txBody>
          </p:sp>
          <p:sp>
            <p:nvSpPr>
              <p:cNvPr id="103793" name="Line 374"/>
              <p:cNvSpPr>
                <a:spLocks noChangeShapeType="1"/>
              </p:cNvSpPr>
              <p:nvPr/>
            </p:nvSpPr>
            <p:spPr bwMode="auto">
              <a:xfrm flipV="1">
                <a:off x="4789" y="3160"/>
                <a:ext cx="199" cy="199"/>
              </a:xfrm>
              <a:prstGeom prst="line">
                <a:avLst/>
              </a:prstGeom>
              <a:noFill/>
              <a:ln w="0" cap="sq">
                <a:solidFill>
                  <a:srgbClr val="0000FF"/>
                </a:solidFill>
                <a:miter lim="800000"/>
                <a:headEnd/>
                <a:tailEnd/>
              </a:ln>
            </p:spPr>
            <p:txBody>
              <a:bodyPr/>
              <a:lstStyle/>
              <a:p>
                <a:endParaRPr lang="en-US"/>
              </a:p>
            </p:txBody>
          </p:sp>
          <p:sp>
            <p:nvSpPr>
              <p:cNvPr id="103794" name="Line 375"/>
              <p:cNvSpPr>
                <a:spLocks noChangeShapeType="1"/>
              </p:cNvSpPr>
              <p:nvPr/>
            </p:nvSpPr>
            <p:spPr bwMode="auto">
              <a:xfrm flipV="1">
                <a:off x="4786" y="3160"/>
                <a:ext cx="198" cy="199"/>
              </a:xfrm>
              <a:prstGeom prst="line">
                <a:avLst/>
              </a:prstGeom>
              <a:noFill/>
              <a:ln w="0" cap="sq">
                <a:solidFill>
                  <a:srgbClr val="0000FF"/>
                </a:solidFill>
                <a:miter lim="800000"/>
                <a:headEnd/>
                <a:tailEnd/>
              </a:ln>
            </p:spPr>
            <p:txBody>
              <a:bodyPr/>
              <a:lstStyle/>
              <a:p>
                <a:endParaRPr lang="en-US"/>
              </a:p>
            </p:txBody>
          </p:sp>
          <p:sp>
            <p:nvSpPr>
              <p:cNvPr id="103795" name="Line 376"/>
              <p:cNvSpPr>
                <a:spLocks noChangeShapeType="1"/>
              </p:cNvSpPr>
              <p:nvPr/>
            </p:nvSpPr>
            <p:spPr bwMode="auto">
              <a:xfrm flipV="1">
                <a:off x="4783" y="3161"/>
                <a:ext cx="198" cy="198"/>
              </a:xfrm>
              <a:prstGeom prst="line">
                <a:avLst/>
              </a:prstGeom>
              <a:noFill/>
              <a:ln w="0" cap="sq">
                <a:solidFill>
                  <a:srgbClr val="0000FF"/>
                </a:solidFill>
                <a:miter lim="800000"/>
                <a:headEnd/>
                <a:tailEnd/>
              </a:ln>
            </p:spPr>
            <p:txBody>
              <a:bodyPr/>
              <a:lstStyle/>
              <a:p>
                <a:endParaRPr lang="en-US"/>
              </a:p>
            </p:txBody>
          </p:sp>
          <p:sp>
            <p:nvSpPr>
              <p:cNvPr id="103796" name="Line 377"/>
              <p:cNvSpPr>
                <a:spLocks noChangeShapeType="1"/>
              </p:cNvSpPr>
              <p:nvPr/>
            </p:nvSpPr>
            <p:spPr bwMode="auto">
              <a:xfrm flipV="1">
                <a:off x="4780" y="3161"/>
                <a:ext cx="197" cy="198"/>
              </a:xfrm>
              <a:prstGeom prst="line">
                <a:avLst/>
              </a:prstGeom>
              <a:noFill/>
              <a:ln w="0" cap="sq">
                <a:solidFill>
                  <a:srgbClr val="0000FF"/>
                </a:solidFill>
                <a:miter lim="800000"/>
                <a:headEnd/>
                <a:tailEnd/>
              </a:ln>
            </p:spPr>
            <p:txBody>
              <a:bodyPr/>
              <a:lstStyle/>
              <a:p>
                <a:endParaRPr lang="en-US"/>
              </a:p>
            </p:txBody>
          </p:sp>
          <p:sp>
            <p:nvSpPr>
              <p:cNvPr id="103797" name="Line 378"/>
              <p:cNvSpPr>
                <a:spLocks noChangeShapeType="1"/>
              </p:cNvSpPr>
              <p:nvPr/>
            </p:nvSpPr>
            <p:spPr bwMode="auto">
              <a:xfrm flipV="1">
                <a:off x="4777" y="3162"/>
                <a:ext cx="197" cy="197"/>
              </a:xfrm>
              <a:prstGeom prst="line">
                <a:avLst/>
              </a:prstGeom>
              <a:noFill/>
              <a:ln w="0" cap="sq">
                <a:solidFill>
                  <a:srgbClr val="0000FF"/>
                </a:solidFill>
                <a:miter lim="800000"/>
                <a:headEnd/>
                <a:tailEnd/>
              </a:ln>
            </p:spPr>
            <p:txBody>
              <a:bodyPr/>
              <a:lstStyle/>
              <a:p>
                <a:endParaRPr lang="en-US"/>
              </a:p>
            </p:txBody>
          </p:sp>
          <p:sp>
            <p:nvSpPr>
              <p:cNvPr id="103798" name="Line 379"/>
              <p:cNvSpPr>
                <a:spLocks noChangeShapeType="1"/>
              </p:cNvSpPr>
              <p:nvPr/>
            </p:nvSpPr>
            <p:spPr bwMode="auto">
              <a:xfrm flipV="1">
                <a:off x="4774" y="3162"/>
                <a:ext cx="196" cy="197"/>
              </a:xfrm>
              <a:prstGeom prst="line">
                <a:avLst/>
              </a:prstGeom>
              <a:noFill/>
              <a:ln w="0" cap="sq">
                <a:solidFill>
                  <a:srgbClr val="0000FF"/>
                </a:solidFill>
                <a:miter lim="800000"/>
                <a:headEnd/>
                <a:tailEnd/>
              </a:ln>
            </p:spPr>
            <p:txBody>
              <a:bodyPr/>
              <a:lstStyle/>
              <a:p>
                <a:endParaRPr lang="en-US"/>
              </a:p>
            </p:txBody>
          </p:sp>
          <p:sp>
            <p:nvSpPr>
              <p:cNvPr id="103799" name="Line 380"/>
              <p:cNvSpPr>
                <a:spLocks noChangeShapeType="1"/>
              </p:cNvSpPr>
              <p:nvPr/>
            </p:nvSpPr>
            <p:spPr bwMode="auto">
              <a:xfrm flipV="1">
                <a:off x="4771" y="3163"/>
                <a:ext cx="196" cy="196"/>
              </a:xfrm>
              <a:prstGeom prst="line">
                <a:avLst/>
              </a:prstGeom>
              <a:noFill/>
              <a:ln w="0" cap="sq">
                <a:solidFill>
                  <a:srgbClr val="0000FF"/>
                </a:solidFill>
                <a:miter lim="800000"/>
                <a:headEnd/>
                <a:tailEnd/>
              </a:ln>
            </p:spPr>
            <p:txBody>
              <a:bodyPr/>
              <a:lstStyle/>
              <a:p>
                <a:endParaRPr lang="en-US"/>
              </a:p>
            </p:txBody>
          </p:sp>
          <p:sp>
            <p:nvSpPr>
              <p:cNvPr id="103800" name="Line 381"/>
              <p:cNvSpPr>
                <a:spLocks noChangeShapeType="1"/>
              </p:cNvSpPr>
              <p:nvPr/>
            </p:nvSpPr>
            <p:spPr bwMode="auto">
              <a:xfrm flipV="1">
                <a:off x="4768" y="3164"/>
                <a:ext cx="195" cy="195"/>
              </a:xfrm>
              <a:prstGeom prst="line">
                <a:avLst/>
              </a:prstGeom>
              <a:noFill/>
              <a:ln w="0" cap="sq">
                <a:solidFill>
                  <a:srgbClr val="0000FF"/>
                </a:solidFill>
                <a:miter lim="800000"/>
                <a:headEnd/>
                <a:tailEnd/>
              </a:ln>
            </p:spPr>
            <p:txBody>
              <a:bodyPr/>
              <a:lstStyle/>
              <a:p>
                <a:endParaRPr lang="en-US"/>
              </a:p>
            </p:txBody>
          </p:sp>
          <p:sp>
            <p:nvSpPr>
              <p:cNvPr id="103801" name="Line 382"/>
              <p:cNvSpPr>
                <a:spLocks noChangeShapeType="1"/>
              </p:cNvSpPr>
              <p:nvPr/>
            </p:nvSpPr>
            <p:spPr bwMode="auto">
              <a:xfrm flipV="1">
                <a:off x="4765" y="3164"/>
                <a:ext cx="195" cy="195"/>
              </a:xfrm>
              <a:prstGeom prst="line">
                <a:avLst/>
              </a:prstGeom>
              <a:noFill/>
              <a:ln w="0" cap="sq">
                <a:solidFill>
                  <a:srgbClr val="0000FF"/>
                </a:solidFill>
                <a:miter lim="800000"/>
                <a:headEnd/>
                <a:tailEnd/>
              </a:ln>
            </p:spPr>
            <p:txBody>
              <a:bodyPr/>
              <a:lstStyle/>
              <a:p>
                <a:endParaRPr lang="en-US"/>
              </a:p>
            </p:txBody>
          </p:sp>
          <p:sp>
            <p:nvSpPr>
              <p:cNvPr id="103802" name="Line 383"/>
              <p:cNvSpPr>
                <a:spLocks noChangeShapeType="1"/>
              </p:cNvSpPr>
              <p:nvPr/>
            </p:nvSpPr>
            <p:spPr bwMode="auto">
              <a:xfrm flipV="1">
                <a:off x="4762" y="3165"/>
                <a:ext cx="194" cy="194"/>
              </a:xfrm>
              <a:prstGeom prst="line">
                <a:avLst/>
              </a:prstGeom>
              <a:noFill/>
              <a:ln w="0" cap="sq">
                <a:solidFill>
                  <a:srgbClr val="0000FF"/>
                </a:solidFill>
                <a:miter lim="800000"/>
                <a:headEnd/>
                <a:tailEnd/>
              </a:ln>
            </p:spPr>
            <p:txBody>
              <a:bodyPr/>
              <a:lstStyle/>
              <a:p>
                <a:endParaRPr lang="en-US"/>
              </a:p>
            </p:txBody>
          </p:sp>
          <p:sp>
            <p:nvSpPr>
              <p:cNvPr id="103803" name="Line 384"/>
              <p:cNvSpPr>
                <a:spLocks noChangeShapeType="1"/>
              </p:cNvSpPr>
              <p:nvPr/>
            </p:nvSpPr>
            <p:spPr bwMode="auto">
              <a:xfrm flipV="1">
                <a:off x="4759" y="3165"/>
                <a:ext cx="194" cy="194"/>
              </a:xfrm>
              <a:prstGeom prst="line">
                <a:avLst/>
              </a:prstGeom>
              <a:noFill/>
              <a:ln w="0" cap="sq">
                <a:solidFill>
                  <a:srgbClr val="0000FF"/>
                </a:solidFill>
                <a:miter lim="800000"/>
                <a:headEnd/>
                <a:tailEnd/>
              </a:ln>
            </p:spPr>
            <p:txBody>
              <a:bodyPr/>
              <a:lstStyle/>
              <a:p>
                <a:endParaRPr lang="en-US"/>
              </a:p>
            </p:txBody>
          </p:sp>
          <p:sp>
            <p:nvSpPr>
              <p:cNvPr id="103804" name="Line 385"/>
              <p:cNvSpPr>
                <a:spLocks noChangeShapeType="1"/>
              </p:cNvSpPr>
              <p:nvPr/>
            </p:nvSpPr>
            <p:spPr bwMode="auto">
              <a:xfrm flipV="1">
                <a:off x="4756" y="3166"/>
                <a:ext cx="193" cy="193"/>
              </a:xfrm>
              <a:prstGeom prst="line">
                <a:avLst/>
              </a:prstGeom>
              <a:noFill/>
              <a:ln w="0" cap="sq">
                <a:solidFill>
                  <a:srgbClr val="0000FF"/>
                </a:solidFill>
                <a:miter lim="800000"/>
                <a:headEnd/>
                <a:tailEnd/>
              </a:ln>
            </p:spPr>
            <p:txBody>
              <a:bodyPr/>
              <a:lstStyle/>
              <a:p>
                <a:endParaRPr lang="en-US"/>
              </a:p>
            </p:txBody>
          </p:sp>
          <p:sp>
            <p:nvSpPr>
              <p:cNvPr id="103805" name="Line 386"/>
              <p:cNvSpPr>
                <a:spLocks noChangeShapeType="1"/>
              </p:cNvSpPr>
              <p:nvPr/>
            </p:nvSpPr>
            <p:spPr bwMode="auto">
              <a:xfrm flipV="1">
                <a:off x="4753" y="3166"/>
                <a:ext cx="193" cy="193"/>
              </a:xfrm>
              <a:prstGeom prst="line">
                <a:avLst/>
              </a:prstGeom>
              <a:noFill/>
              <a:ln w="0" cap="sq">
                <a:solidFill>
                  <a:srgbClr val="0000FF"/>
                </a:solidFill>
                <a:miter lim="800000"/>
                <a:headEnd/>
                <a:tailEnd/>
              </a:ln>
            </p:spPr>
            <p:txBody>
              <a:bodyPr/>
              <a:lstStyle/>
              <a:p>
                <a:endParaRPr lang="en-US"/>
              </a:p>
            </p:txBody>
          </p:sp>
          <p:sp>
            <p:nvSpPr>
              <p:cNvPr id="103806" name="Line 387"/>
              <p:cNvSpPr>
                <a:spLocks noChangeShapeType="1"/>
              </p:cNvSpPr>
              <p:nvPr/>
            </p:nvSpPr>
            <p:spPr bwMode="auto">
              <a:xfrm flipV="1">
                <a:off x="4750" y="3167"/>
                <a:ext cx="192" cy="192"/>
              </a:xfrm>
              <a:prstGeom prst="line">
                <a:avLst/>
              </a:prstGeom>
              <a:noFill/>
              <a:ln w="0" cap="sq">
                <a:solidFill>
                  <a:srgbClr val="0000FF"/>
                </a:solidFill>
                <a:miter lim="800000"/>
                <a:headEnd/>
                <a:tailEnd/>
              </a:ln>
            </p:spPr>
            <p:txBody>
              <a:bodyPr/>
              <a:lstStyle/>
              <a:p>
                <a:endParaRPr lang="en-US"/>
              </a:p>
            </p:txBody>
          </p:sp>
          <p:sp>
            <p:nvSpPr>
              <p:cNvPr id="103807" name="Line 388"/>
              <p:cNvSpPr>
                <a:spLocks noChangeShapeType="1"/>
              </p:cNvSpPr>
              <p:nvPr/>
            </p:nvSpPr>
            <p:spPr bwMode="auto">
              <a:xfrm flipV="1">
                <a:off x="4747" y="3167"/>
                <a:ext cx="192" cy="192"/>
              </a:xfrm>
              <a:prstGeom prst="line">
                <a:avLst/>
              </a:prstGeom>
              <a:noFill/>
              <a:ln w="0" cap="sq">
                <a:solidFill>
                  <a:srgbClr val="0000FF"/>
                </a:solidFill>
                <a:miter lim="800000"/>
                <a:headEnd/>
                <a:tailEnd/>
              </a:ln>
            </p:spPr>
            <p:txBody>
              <a:bodyPr/>
              <a:lstStyle/>
              <a:p>
                <a:endParaRPr lang="en-US"/>
              </a:p>
            </p:txBody>
          </p:sp>
          <p:sp>
            <p:nvSpPr>
              <p:cNvPr id="103808" name="Line 389"/>
              <p:cNvSpPr>
                <a:spLocks noChangeShapeType="1"/>
              </p:cNvSpPr>
              <p:nvPr/>
            </p:nvSpPr>
            <p:spPr bwMode="auto">
              <a:xfrm flipV="1">
                <a:off x="4744" y="3168"/>
                <a:ext cx="191" cy="191"/>
              </a:xfrm>
              <a:prstGeom prst="line">
                <a:avLst/>
              </a:prstGeom>
              <a:noFill/>
              <a:ln w="0" cap="sq">
                <a:solidFill>
                  <a:srgbClr val="0000FF"/>
                </a:solidFill>
                <a:miter lim="800000"/>
                <a:headEnd/>
                <a:tailEnd/>
              </a:ln>
            </p:spPr>
            <p:txBody>
              <a:bodyPr/>
              <a:lstStyle/>
              <a:p>
                <a:endParaRPr lang="en-US"/>
              </a:p>
            </p:txBody>
          </p:sp>
          <p:sp>
            <p:nvSpPr>
              <p:cNvPr id="103809" name="Line 390"/>
              <p:cNvSpPr>
                <a:spLocks noChangeShapeType="1"/>
              </p:cNvSpPr>
              <p:nvPr/>
            </p:nvSpPr>
            <p:spPr bwMode="auto">
              <a:xfrm flipV="1">
                <a:off x="4741" y="3168"/>
                <a:ext cx="191" cy="191"/>
              </a:xfrm>
              <a:prstGeom prst="line">
                <a:avLst/>
              </a:prstGeom>
              <a:noFill/>
              <a:ln w="0" cap="sq">
                <a:solidFill>
                  <a:srgbClr val="0000FF"/>
                </a:solidFill>
                <a:miter lim="800000"/>
                <a:headEnd/>
                <a:tailEnd/>
              </a:ln>
            </p:spPr>
            <p:txBody>
              <a:bodyPr/>
              <a:lstStyle/>
              <a:p>
                <a:endParaRPr lang="en-US"/>
              </a:p>
            </p:txBody>
          </p:sp>
          <p:sp>
            <p:nvSpPr>
              <p:cNvPr id="103810" name="Line 391"/>
              <p:cNvSpPr>
                <a:spLocks noChangeShapeType="1"/>
              </p:cNvSpPr>
              <p:nvPr/>
            </p:nvSpPr>
            <p:spPr bwMode="auto">
              <a:xfrm flipV="1">
                <a:off x="4738" y="3169"/>
                <a:ext cx="191" cy="190"/>
              </a:xfrm>
              <a:prstGeom prst="line">
                <a:avLst/>
              </a:prstGeom>
              <a:noFill/>
              <a:ln w="0" cap="sq">
                <a:solidFill>
                  <a:srgbClr val="0000FF"/>
                </a:solidFill>
                <a:miter lim="800000"/>
                <a:headEnd/>
                <a:tailEnd/>
              </a:ln>
            </p:spPr>
            <p:txBody>
              <a:bodyPr/>
              <a:lstStyle/>
              <a:p>
                <a:endParaRPr lang="en-US"/>
              </a:p>
            </p:txBody>
          </p:sp>
          <p:sp>
            <p:nvSpPr>
              <p:cNvPr id="103811" name="Line 392"/>
              <p:cNvSpPr>
                <a:spLocks noChangeShapeType="1"/>
              </p:cNvSpPr>
              <p:nvPr/>
            </p:nvSpPr>
            <p:spPr bwMode="auto">
              <a:xfrm flipV="1">
                <a:off x="4735" y="3169"/>
                <a:ext cx="190" cy="190"/>
              </a:xfrm>
              <a:prstGeom prst="line">
                <a:avLst/>
              </a:prstGeom>
              <a:noFill/>
              <a:ln w="0" cap="sq">
                <a:solidFill>
                  <a:srgbClr val="0000FF"/>
                </a:solidFill>
                <a:miter lim="800000"/>
                <a:headEnd/>
                <a:tailEnd/>
              </a:ln>
            </p:spPr>
            <p:txBody>
              <a:bodyPr/>
              <a:lstStyle/>
              <a:p>
                <a:endParaRPr lang="en-US"/>
              </a:p>
            </p:txBody>
          </p:sp>
          <p:sp>
            <p:nvSpPr>
              <p:cNvPr id="103812" name="Line 393"/>
              <p:cNvSpPr>
                <a:spLocks noChangeShapeType="1"/>
              </p:cNvSpPr>
              <p:nvPr/>
            </p:nvSpPr>
            <p:spPr bwMode="auto">
              <a:xfrm flipV="1">
                <a:off x="4732" y="3170"/>
                <a:ext cx="190" cy="189"/>
              </a:xfrm>
              <a:prstGeom prst="line">
                <a:avLst/>
              </a:prstGeom>
              <a:noFill/>
              <a:ln w="0" cap="sq">
                <a:solidFill>
                  <a:srgbClr val="0000FF"/>
                </a:solidFill>
                <a:miter lim="800000"/>
                <a:headEnd/>
                <a:tailEnd/>
              </a:ln>
            </p:spPr>
            <p:txBody>
              <a:bodyPr/>
              <a:lstStyle/>
              <a:p>
                <a:endParaRPr lang="en-US"/>
              </a:p>
            </p:txBody>
          </p:sp>
          <p:sp>
            <p:nvSpPr>
              <p:cNvPr id="103813" name="Line 394"/>
              <p:cNvSpPr>
                <a:spLocks noChangeShapeType="1"/>
              </p:cNvSpPr>
              <p:nvPr/>
            </p:nvSpPr>
            <p:spPr bwMode="auto">
              <a:xfrm flipV="1">
                <a:off x="4729" y="3170"/>
                <a:ext cx="189" cy="189"/>
              </a:xfrm>
              <a:prstGeom prst="line">
                <a:avLst/>
              </a:prstGeom>
              <a:noFill/>
              <a:ln w="0" cap="sq">
                <a:solidFill>
                  <a:srgbClr val="0000FF"/>
                </a:solidFill>
                <a:miter lim="800000"/>
                <a:headEnd/>
                <a:tailEnd/>
              </a:ln>
            </p:spPr>
            <p:txBody>
              <a:bodyPr/>
              <a:lstStyle/>
              <a:p>
                <a:endParaRPr lang="en-US"/>
              </a:p>
            </p:txBody>
          </p:sp>
          <p:sp>
            <p:nvSpPr>
              <p:cNvPr id="103814" name="Line 395"/>
              <p:cNvSpPr>
                <a:spLocks noChangeShapeType="1"/>
              </p:cNvSpPr>
              <p:nvPr/>
            </p:nvSpPr>
            <p:spPr bwMode="auto">
              <a:xfrm flipV="1">
                <a:off x="4726" y="3170"/>
                <a:ext cx="189" cy="189"/>
              </a:xfrm>
              <a:prstGeom prst="line">
                <a:avLst/>
              </a:prstGeom>
              <a:noFill/>
              <a:ln w="0" cap="sq">
                <a:solidFill>
                  <a:srgbClr val="0000FF"/>
                </a:solidFill>
                <a:miter lim="800000"/>
                <a:headEnd/>
                <a:tailEnd/>
              </a:ln>
            </p:spPr>
            <p:txBody>
              <a:bodyPr/>
              <a:lstStyle/>
              <a:p>
                <a:endParaRPr lang="en-US"/>
              </a:p>
            </p:txBody>
          </p:sp>
          <p:sp>
            <p:nvSpPr>
              <p:cNvPr id="103815" name="Line 396"/>
              <p:cNvSpPr>
                <a:spLocks noChangeShapeType="1"/>
              </p:cNvSpPr>
              <p:nvPr/>
            </p:nvSpPr>
            <p:spPr bwMode="auto">
              <a:xfrm flipV="1">
                <a:off x="4723" y="3171"/>
                <a:ext cx="188" cy="188"/>
              </a:xfrm>
              <a:prstGeom prst="line">
                <a:avLst/>
              </a:prstGeom>
              <a:noFill/>
              <a:ln w="0" cap="sq">
                <a:solidFill>
                  <a:srgbClr val="0000FF"/>
                </a:solidFill>
                <a:miter lim="800000"/>
                <a:headEnd/>
                <a:tailEnd/>
              </a:ln>
            </p:spPr>
            <p:txBody>
              <a:bodyPr/>
              <a:lstStyle/>
              <a:p>
                <a:endParaRPr lang="en-US"/>
              </a:p>
            </p:txBody>
          </p:sp>
          <p:sp>
            <p:nvSpPr>
              <p:cNvPr id="103816" name="Line 397"/>
              <p:cNvSpPr>
                <a:spLocks noChangeShapeType="1"/>
              </p:cNvSpPr>
              <p:nvPr/>
            </p:nvSpPr>
            <p:spPr bwMode="auto">
              <a:xfrm flipV="1">
                <a:off x="4720" y="3171"/>
                <a:ext cx="188" cy="188"/>
              </a:xfrm>
              <a:prstGeom prst="line">
                <a:avLst/>
              </a:prstGeom>
              <a:noFill/>
              <a:ln w="0" cap="sq">
                <a:solidFill>
                  <a:srgbClr val="0000FF"/>
                </a:solidFill>
                <a:miter lim="800000"/>
                <a:headEnd/>
                <a:tailEnd/>
              </a:ln>
            </p:spPr>
            <p:txBody>
              <a:bodyPr/>
              <a:lstStyle/>
              <a:p>
                <a:endParaRPr lang="en-US"/>
              </a:p>
            </p:txBody>
          </p:sp>
          <p:sp>
            <p:nvSpPr>
              <p:cNvPr id="103817" name="Line 398"/>
              <p:cNvSpPr>
                <a:spLocks noChangeShapeType="1"/>
              </p:cNvSpPr>
              <p:nvPr/>
            </p:nvSpPr>
            <p:spPr bwMode="auto">
              <a:xfrm flipV="1">
                <a:off x="4717" y="3172"/>
                <a:ext cx="187" cy="187"/>
              </a:xfrm>
              <a:prstGeom prst="line">
                <a:avLst/>
              </a:prstGeom>
              <a:noFill/>
              <a:ln w="0" cap="sq">
                <a:solidFill>
                  <a:srgbClr val="0000FF"/>
                </a:solidFill>
                <a:miter lim="800000"/>
                <a:headEnd/>
                <a:tailEnd/>
              </a:ln>
            </p:spPr>
            <p:txBody>
              <a:bodyPr/>
              <a:lstStyle/>
              <a:p>
                <a:endParaRPr lang="en-US"/>
              </a:p>
            </p:txBody>
          </p:sp>
          <p:sp>
            <p:nvSpPr>
              <p:cNvPr id="103818" name="Line 399"/>
              <p:cNvSpPr>
                <a:spLocks noChangeShapeType="1"/>
              </p:cNvSpPr>
              <p:nvPr/>
            </p:nvSpPr>
            <p:spPr bwMode="auto">
              <a:xfrm flipV="1">
                <a:off x="4715" y="3172"/>
                <a:ext cx="186" cy="187"/>
              </a:xfrm>
              <a:prstGeom prst="line">
                <a:avLst/>
              </a:prstGeom>
              <a:noFill/>
              <a:ln w="0" cap="sq">
                <a:solidFill>
                  <a:srgbClr val="0000FF"/>
                </a:solidFill>
                <a:miter lim="800000"/>
                <a:headEnd/>
                <a:tailEnd/>
              </a:ln>
            </p:spPr>
            <p:txBody>
              <a:bodyPr/>
              <a:lstStyle/>
              <a:p>
                <a:endParaRPr lang="en-US"/>
              </a:p>
            </p:txBody>
          </p:sp>
          <p:sp>
            <p:nvSpPr>
              <p:cNvPr id="103819" name="Line 400"/>
              <p:cNvSpPr>
                <a:spLocks noChangeShapeType="1"/>
              </p:cNvSpPr>
              <p:nvPr/>
            </p:nvSpPr>
            <p:spPr bwMode="auto">
              <a:xfrm flipV="1">
                <a:off x="4712" y="3173"/>
                <a:ext cx="186" cy="186"/>
              </a:xfrm>
              <a:prstGeom prst="line">
                <a:avLst/>
              </a:prstGeom>
              <a:noFill/>
              <a:ln w="0" cap="sq">
                <a:solidFill>
                  <a:srgbClr val="0000FF"/>
                </a:solidFill>
                <a:miter lim="800000"/>
                <a:headEnd/>
                <a:tailEnd/>
              </a:ln>
            </p:spPr>
            <p:txBody>
              <a:bodyPr/>
              <a:lstStyle/>
              <a:p>
                <a:endParaRPr lang="en-US"/>
              </a:p>
            </p:txBody>
          </p:sp>
          <p:sp>
            <p:nvSpPr>
              <p:cNvPr id="103820" name="Line 401"/>
              <p:cNvSpPr>
                <a:spLocks noChangeShapeType="1"/>
              </p:cNvSpPr>
              <p:nvPr/>
            </p:nvSpPr>
            <p:spPr bwMode="auto">
              <a:xfrm flipV="1">
                <a:off x="4709" y="3173"/>
                <a:ext cx="185" cy="186"/>
              </a:xfrm>
              <a:prstGeom prst="line">
                <a:avLst/>
              </a:prstGeom>
              <a:noFill/>
              <a:ln w="0" cap="sq">
                <a:solidFill>
                  <a:srgbClr val="0000FF"/>
                </a:solidFill>
                <a:miter lim="800000"/>
                <a:headEnd/>
                <a:tailEnd/>
              </a:ln>
            </p:spPr>
            <p:txBody>
              <a:bodyPr/>
              <a:lstStyle/>
              <a:p>
                <a:endParaRPr lang="en-US"/>
              </a:p>
            </p:txBody>
          </p:sp>
          <p:sp>
            <p:nvSpPr>
              <p:cNvPr id="103821" name="Line 402"/>
              <p:cNvSpPr>
                <a:spLocks noChangeShapeType="1"/>
              </p:cNvSpPr>
              <p:nvPr/>
            </p:nvSpPr>
            <p:spPr bwMode="auto">
              <a:xfrm flipV="1">
                <a:off x="4706" y="3174"/>
                <a:ext cx="185" cy="185"/>
              </a:xfrm>
              <a:prstGeom prst="line">
                <a:avLst/>
              </a:prstGeom>
              <a:noFill/>
              <a:ln w="0" cap="sq">
                <a:solidFill>
                  <a:srgbClr val="0000FF"/>
                </a:solidFill>
                <a:miter lim="800000"/>
                <a:headEnd/>
                <a:tailEnd/>
              </a:ln>
            </p:spPr>
            <p:txBody>
              <a:bodyPr/>
              <a:lstStyle/>
              <a:p>
                <a:endParaRPr lang="en-US"/>
              </a:p>
            </p:txBody>
          </p:sp>
          <p:sp>
            <p:nvSpPr>
              <p:cNvPr id="103822" name="Line 403"/>
              <p:cNvSpPr>
                <a:spLocks noChangeShapeType="1"/>
              </p:cNvSpPr>
              <p:nvPr/>
            </p:nvSpPr>
            <p:spPr bwMode="auto">
              <a:xfrm flipV="1">
                <a:off x="4703" y="3174"/>
                <a:ext cx="184" cy="185"/>
              </a:xfrm>
              <a:prstGeom prst="line">
                <a:avLst/>
              </a:prstGeom>
              <a:noFill/>
              <a:ln w="0" cap="sq">
                <a:solidFill>
                  <a:srgbClr val="0000FF"/>
                </a:solidFill>
                <a:miter lim="800000"/>
                <a:headEnd/>
                <a:tailEnd/>
              </a:ln>
            </p:spPr>
            <p:txBody>
              <a:bodyPr/>
              <a:lstStyle/>
              <a:p>
                <a:endParaRPr lang="en-US"/>
              </a:p>
            </p:txBody>
          </p:sp>
          <p:sp>
            <p:nvSpPr>
              <p:cNvPr id="103823" name="Line 404"/>
              <p:cNvSpPr>
                <a:spLocks noChangeShapeType="1"/>
              </p:cNvSpPr>
              <p:nvPr/>
            </p:nvSpPr>
            <p:spPr bwMode="auto">
              <a:xfrm flipV="1">
                <a:off x="4700" y="3175"/>
                <a:ext cx="184" cy="184"/>
              </a:xfrm>
              <a:prstGeom prst="line">
                <a:avLst/>
              </a:prstGeom>
              <a:noFill/>
              <a:ln w="0" cap="sq">
                <a:solidFill>
                  <a:srgbClr val="0000FF"/>
                </a:solidFill>
                <a:miter lim="800000"/>
                <a:headEnd/>
                <a:tailEnd/>
              </a:ln>
            </p:spPr>
            <p:txBody>
              <a:bodyPr/>
              <a:lstStyle/>
              <a:p>
                <a:endParaRPr lang="en-US"/>
              </a:p>
            </p:txBody>
          </p:sp>
          <p:sp>
            <p:nvSpPr>
              <p:cNvPr id="103824" name="Line 405"/>
              <p:cNvSpPr>
                <a:spLocks noChangeShapeType="1"/>
              </p:cNvSpPr>
              <p:nvPr/>
            </p:nvSpPr>
            <p:spPr bwMode="auto">
              <a:xfrm flipV="1">
                <a:off x="4697" y="3175"/>
                <a:ext cx="183" cy="184"/>
              </a:xfrm>
              <a:prstGeom prst="line">
                <a:avLst/>
              </a:prstGeom>
              <a:noFill/>
              <a:ln w="0" cap="sq">
                <a:solidFill>
                  <a:srgbClr val="0000FF"/>
                </a:solidFill>
                <a:miter lim="800000"/>
                <a:headEnd/>
                <a:tailEnd/>
              </a:ln>
            </p:spPr>
            <p:txBody>
              <a:bodyPr/>
              <a:lstStyle/>
              <a:p>
                <a:endParaRPr lang="en-US"/>
              </a:p>
            </p:txBody>
          </p:sp>
          <p:sp>
            <p:nvSpPr>
              <p:cNvPr id="103825" name="Line 406"/>
              <p:cNvSpPr>
                <a:spLocks noChangeShapeType="1"/>
              </p:cNvSpPr>
              <p:nvPr/>
            </p:nvSpPr>
            <p:spPr bwMode="auto">
              <a:xfrm flipV="1">
                <a:off x="4694" y="3176"/>
                <a:ext cx="183" cy="183"/>
              </a:xfrm>
              <a:prstGeom prst="line">
                <a:avLst/>
              </a:prstGeom>
              <a:noFill/>
              <a:ln w="0" cap="sq">
                <a:solidFill>
                  <a:srgbClr val="0000FF"/>
                </a:solidFill>
                <a:miter lim="800000"/>
                <a:headEnd/>
                <a:tailEnd/>
              </a:ln>
            </p:spPr>
            <p:txBody>
              <a:bodyPr/>
              <a:lstStyle/>
              <a:p>
                <a:endParaRPr lang="en-US"/>
              </a:p>
            </p:txBody>
          </p:sp>
          <p:sp>
            <p:nvSpPr>
              <p:cNvPr id="103826" name="Line 407"/>
              <p:cNvSpPr>
                <a:spLocks noChangeShapeType="1"/>
              </p:cNvSpPr>
              <p:nvPr/>
            </p:nvSpPr>
            <p:spPr bwMode="auto">
              <a:xfrm flipV="1">
                <a:off x="4691" y="3176"/>
                <a:ext cx="183" cy="183"/>
              </a:xfrm>
              <a:prstGeom prst="line">
                <a:avLst/>
              </a:prstGeom>
              <a:noFill/>
              <a:ln w="0" cap="sq">
                <a:solidFill>
                  <a:srgbClr val="0000FF"/>
                </a:solidFill>
                <a:miter lim="800000"/>
                <a:headEnd/>
                <a:tailEnd/>
              </a:ln>
            </p:spPr>
            <p:txBody>
              <a:bodyPr/>
              <a:lstStyle/>
              <a:p>
                <a:endParaRPr lang="en-US"/>
              </a:p>
            </p:txBody>
          </p:sp>
          <p:sp>
            <p:nvSpPr>
              <p:cNvPr id="103827" name="Line 408"/>
              <p:cNvSpPr>
                <a:spLocks noChangeShapeType="1"/>
              </p:cNvSpPr>
              <p:nvPr/>
            </p:nvSpPr>
            <p:spPr bwMode="auto">
              <a:xfrm flipV="1">
                <a:off x="4688" y="3176"/>
                <a:ext cx="182" cy="183"/>
              </a:xfrm>
              <a:prstGeom prst="line">
                <a:avLst/>
              </a:prstGeom>
              <a:noFill/>
              <a:ln w="0" cap="sq">
                <a:solidFill>
                  <a:srgbClr val="0000FF"/>
                </a:solidFill>
                <a:miter lim="800000"/>
                <a:headEnd/>
                <a:tailEnd/>
              </a:ln>
            </p:spPr>
            <p:txBody>
              <a:bodyPr/>
              <a:lstStyle/>
              <a:p>
                <a:endParaRPr lang="en-US"/>
              </a:p>
            </p:txBody>
          </p:sp>
          <p:sp>
            <p:nvSpPr>
              <p:cNvPr id="103828" name="Line 409"/>
              <p:cNvSpPr>
                <a:spLocks noChangeShapeType="1"/>
              </p:cNvSpPr>
              <p:nvPr/>
            </p:nvSpPr>
            <p:spPr bwMode="auto">
              <a:xfrm flipV="1">
                <a:off x="4685" y="3177"/>
                <a:ext cx="182" cy="182"/>
              </a:xfrm>
              <a:prstGeom prst="line">
                <a:avLst/>
              </a:prstGeom>
              <a:noFill/>
              <a:ln w="0" cap="sq">
                <a:solidFill>
                  <a:srgbClr val="0000FF"/>
                </a:solidFill>
                <a:miter lim="800000"/>
                <a:headEnd/>
                <a:tailEnd/>
              </a:ln>
            </p:spPr>
            <p:txBody>
              <a:bodyPr/>
              <a:lstStyle/>
              <a:p>
                <a:endParaRPr lang="en-US"/>
              </a:p>
            </p:txBody>
          </p:sp>
          <p:sp>
            <p:nvSpPr>
              <p:cNvPr id="103829" name="Line 410"/>
              <p:cNvSpPr>
                <a:spLocks noChangeShapeType="1"/>
              </p:cNvSpPr>
              <p:nvPr/>
            </p:nvSpPr>
            <p:spPr bwMode="auto">
              <a:xfrm flipV="1">
                <a:off x="4682" y="3177"/>
                <a:ext cx="181" cy="182"/>
              </a:xfrm>
              <a:prstGeom prst="line">
                <a:avLst/>
              </a:prstGeom>
              <a:noFill/>
              <a:ln w="0" cap="sq">
                <a:solidFill>
                  <a:srgbClr val="0000FF"/>
                </a:solidFill>
                <a:miter lim="800000"/>
                <a:headEnd/>
                <a:tailEnd/>
              </a:ln>
            </p:spPr>
            <p:txBody>
              <a:bodyPr/>
              <a:lstStyle/>
              <a:p>
                <a:endParaRPr lang="en-US"/>
              </a:p>
            </p:txBody>
          </p:sp>
          <p:sp>
            <p:nvSpPr>
              <p:cNvPr id="103830" name="Line 411"/>
              <p:cNvSpPr>
                <a:spLocks noChangeShapeType="1"/>
              </p:cNvSpPr>
              <p:nvPr/>
            </p:nvSpPr>
            <p:spPr bwMode="auto">
              <a:xfrm flipV="1">
                <a:off x="4679" y="3178"/>
                <a:ext cx="181" cy="181"/>
              </a:xfrm>
              <a:prstGeom prst="line">
                <a:avLst/>
              </a:prstGeom>
              <a:noFill/>
              <a:ln w="0" cap="sq">
                <a:solidFill>
                  <a:srgbClr val="0000FF"/>
                </a:solidFill>
                <a:miter lim="800000"/>
                <a:headEnd/>
                <a:tailEnd/>
              </a:ln>
            </p:spPr>
            <p:txBody>
              <a:bodyPr/>
              <a:lstStyle/>
              <a:p>
                <a:endParaRPr lang="en-US"/>
              </a:p>
            </p:txBody>
          </p:sp>
          <p:sp>
            <p:nvSpPr>
              <p:cNvPr id="103831" name="Line 412"/>
              <p:cNvSpPr>
                <a:spLocks noChangeShapeType="1"/>
              </p:cNvSpPr>
              <p:nvPr/>
            </p:nvSpPr>
            <p:spPr bwMode="auto">
              <a:xfrm flipV="1">
                <a:off x="4676" y="3178"/>
                <a:ext cx="180" cy="181"/>
              </a:xfrm>
              <a:prstGeom prst="line">
                <a:avLst/>
              </a:prstGeom>
              <a:noFill/>
              <a:ln w="0" cap="sq">
                <a:solidFill>
                  <a:srgbClr val="0000FF"/>
                </a:solidFill>
                <a:miter lim="800000"/>
                <a:headEnd/>
                <a:tailEnd/>
              </a:ln>
            </p:spPr>
            <p:txBody>
              <a:bodyPr/>
              <a:lstStyle/>
              <a:p>
                <a:endParaRPr lang="en-US"/>
              </a:p>
            </p:txBody>
          </p:sp>
          <p:sp>
            <p:nvSpPr>
              <p:cNvPr id="103832" name="Line 413"/>
              <p:cNvSpPr>
                <a:spLocks noChangeShapeType="1"/>
              </p:cNvSpPr>
              <p:nvPr/>
            </p:nvSpPr>
            <p:spPr bwMode="auto">
              <a:xfrm flipV="1">
                <a:off x="4673" y="3179"/>
                <a:ext cx="180" cy="180"/>
              </a:xfrm>
              <a:prstGeom prst="line">
                <a:avLst/>
              </a:prstGeom>
              <a:noFill/>
              <a:ln w="0" cap="sq">
                <a:solidFill>
                  <a:srgbClr val="0000FF"/>
                </a:solidFill>
                <a:miter lim="800000"/>
                <a:headEnd/>
                <a:tailEnd/>
              </a:ln>
            </p:spPr>
            <p:txBody>
              <a:bodyPr/>
              <a:lstStyle/>
              <a:p>
                <a:endParaRPr lang="en-US"/>
              </a:p>
            </p:txBody>
          </p:sp>
          <p:sp>
            <p:nvSpPr>
              <p:cNvPr id="103833" name="Line 414"/>
              <p:cNvSpPr>
                <a:spLocks noChangeShapeType="1"/>
              </p:cNvSpPr>
              <p:nvPr/>
            </p:nvSpPr>
            <p:spPr bwMode="auto">
              <a:xfrm flipV="1">
                <a:off x="4670" y="3179"/>
                <a:ext cx="180" cy="180"/>
              </a:xfrm>
              <a:prstGeom prst="line">
                <a:avLst/>
              </a:prstGeom>
              <a:noFill/>
              <a:ln w="0" cap="sq">
                <a:solidFill>
                  <a:srgbClr val="0000FF"/>
                </a:solidFill>
                <a:miter lim="800000"/>
                <a:headEnd/>
                <a:tailEnd/>
              </a:ln>
            </p:spPr>
            <p:txBody>
              <a:bodyPr/>
              <a:lstStyle/>
              <a:p>
                <a:endParaRPr lang="en-US"/>
              </a:p>
            </p:txBody>
          </p:sp>
          <p:sp>
            <p:nvSpPr>
              <p:cNvPr id="103834" name="Line 415"/>
              <p:cNvSpPr>
                <a:spLocks noChangeShapeType="1"/>
              </p:cNvSpPr>
              <p:nvPr/>
            </p:nvSpPr>
            <p:spPr bwMode="auto">
              <a:xfrm flipV="1">
                <a:off x="4667" y="3179"/>
                <a:ext cx="179" cy="180"/>
              </a:xfrm>
              <a:prstGeom prst="line">
                <a:avLst/>
              </a:prstGeom>
              <a:noFill/>
              <a:ln w="0" cap="sq">
                <a:solidFill>
                  <a:srgbClr val="0000FF"/>
                </a:solidFill>
                <a:miter lim="800000"/>
                <a:headEnd/>
                <a:tailEnd/>
              </a:ln>
            </p:spPr>
            <p:txBody>
              <a:bodyPr/>
              <a:lstStyle/>
              <a:p>
                <a:endParaRPr lang="en-US"/>
              </a:p>
            </p:txBody>
          </p:sp>
          <p:sp>
            <p:nvSpPr>
              <p:cNvPr id="103835" name="Line 416"/>
              <p:cNvSpPr>
                <a:spLocks noChangeShapeType="1"/>
              </p:cNvSpPr>
              <p:nvPr/>
            </p:nvSpPr>
            <p:spPr bwMode="auto">
              <a:xfrm flipV="1">
                <a:off x="4664" y="3180"/>
                <a:ext cx="179" cy="179"/>
              </a:xfrm>
              <a:prstGeom prst="line">
                <a:avLst/>
              </a:prstGeom>
              <a:noFill/>
              <a:ln w="0" cap="sq">
                <a:solidFill>
                  <a:srgbClr val="0000FF"/>
                </a:solidFill>
                <a:miter lim="800000"/>
                <a:headEnd/>
                <a:tailEnd/>
              </a:ln>
            </p:spPr>
            <p:txBody>
              <a:bodyPr/>
              <a:lstStyle/>
              <a:p>
                <a:endParaRPr lang="en-US"/>
              </a:p>
            </p:txBody>
          </p:sp>
          <p:sp>
            <p:nvSpPr>
              <p:cNvPr id="103836" name="Line 417"/>
              <p:cNvSpPr>
                <a:spLocks noChangeShapeType="1"/>
              </p:cNvSpPr>
              <p:nvPr/>
            </p:nvSpPr>
            <p:spPr bwMode="auto">
              <a:xfrm flipV="1">
                <a:off x="4661" y="3180"/>
                <a:ext cx="179" cy="179"/>
              </a:xfrm>
              <a:prstGeom prst="line">
                <a:avLst/>
              </a:prstGeom>
              <a:noFill/>
              <a:ln w="0" cap="sq">
                <a:solidFill>
                  <a:srgbClr val="0000FF"/>
                </a:solidFill>
                <a:miter lim="800000"/>
                <a:headEnd/>
                <a:tailEnd/>
              </a:ln>
            </p:spPr>
            <p:txBody>
              <a:bodyPr/>
              <a:lstStyle/>
              <a:p>
                <a:endParaRPr lang="en-US"/>
              </a:p>
            </p:txBody>
          </p:sp>
          <p:sp>
            <p:nvSpPr>
              <p:cNvPr id="103837" name="Line 418"/>
              <p:cNvSpPr>
                <a:spLocks noChangeShapeType="1"/>
              </p:cNvSpPr>
              <p:nvPr/>
            </p:nvSpPr>
            <p:spPr bwMode="auto">
              <a:xfrm flipV="1">
                <a:off x="4658" y="3181"/>
                <a:ext cx="178" cy="178"/>
              </a:xfrm>
              <a:prstGeom prst="line">
                <a:avLst/>
              </a:prstGeom>
              <a:noFill/>
              <a:ln w="0" cap="sq">
                <a:solidFill>
                  <a:srgbClr val="0000FF"/>
                </a:solidFill>
                <a:miter lim="800000"/>
                <a:headEnd/>
                <a:tailEnd/>
              </a:ln>
            </p:spPr>
            <p:txBody>
              <a:bodyPr/>
              <a:lstStyle/>
              <a:p>
                <a:endParaRPr lang="en-US"/>
              </a:p>
            </p:txBody>
          </p:sp>
          <p:sp>
            <p:nvSpPr>
              <p:cNvPr id="103838" name="Line 419"/>
              <p:cNvSpPr>
                <a:spLocks noChangeShapeType="1"/>
              </p:cNvSpPr>
              <p:nvPr/>
            </p:nvSpPr>
            <p:spPr bwMode="auto">
              <a:xfrm flipV="1">
                <a:off x="4655" y="3181"/>
                <a:ext cx="178" cy="178"/>
              </a:xfrm>
              <a:prstGeom prst="line">
                <a:avLst/>
              </a:prstGeom>
              <a:noFill/>
              <a:ln w="0" cap="sq">
                <a:solidFill>
                  <a:srgbClr val="0000FF"/>
                </a:solidFill>
                <a:miter lim="800000"/>
                <a:headEnd/>
                <a:tailEnd/>
              </a:ln>
            </p:spPr>
            <p:txBody>
              <a:bodyPr/>
              <a:lstStyle/>
              <a:p>
                <a:endParaRPr lang="en-US"/>
              </a:p>
            </p:txBody>
          </p:sp>
          <p:sp>
            <p:nvSpPr>
              <p:cNvPr id="103839" name="Line 420"/>
              <p:cNvSpPr>
                <a:spLocks noChangeShapeType="1"/>
              </p:cNvSpPr>
              <p:nvPr/>
            </p:nvSpPr>
            <p:spPr bwMode="auto">
              <a:xfrm flipV="1">
                <a:off x="4652" y="3182"/>
                <a:ext cx="178" cy="177"/>
              </a:xfrm>
              <a:prstGeom prst="line">
                <a:avLst/>
              </a:prstGeom>
              <a:noFill/>
              <a:ln w="0" cap="sq">
                <a:solidFill>
                  <a:srgbClr val="0000FF"/>
                </a:solidFill>
                <a:miter lim="800000"/>
                <a:headEnd/>
                <a:tailEnd/>
              </a:ln>
            </p:spPr>
            <p:txBody>
              <a:bodyPr/>
              <a:lstStyle/>
              <a:p>
                <a:endParaRPr lang="en-US"/>
              </a:p>
            </p:txBody>
          </p:sp>
          <p:sp>
            <p:nvSpPr>
              <p:cNvPr id="103840" name="Line 421"/>
              <p:cNvSpPr>
                <a:spLocks noChangeShapeType="1"/>
              </p:cNvSpPr>
              <p:nvPr/>
            </p:nvSpPr>
            <p:spPr bwMode="auto">
              <a:xfrm flipV="1">
                <a:off x="4649" y="3182"/>
                <a:ext cx="177" cy="177"/>
              </a:xfrm>
              <a:prstGeom prst="line">
                <a:avLst/>
              </a:prstGeom>
              <a:noFill/>
              <a:ln w="0" cap="sq">
                <a:solidFill>
                  <a:srgbClr val="0000FF"/>
                </a:solidFill>
                <a:miter lim="800000"/>
                <a:headEnd/>
                <a:tailEnd/>
              </a:ln>
            </p:spPr>
            <p:txBody>
              <a:bodyPr/>
              <a:lstStyle/>
              <a:p>
                <a:endParaRPr lang="en-US"/>
              </a:p>
            </p:txBody>
          </p:sp>
          <p:sp>
            <p:nvSpPr>
              <p:cNvPr id="103841" name="Line 422"/>
              <p:cNvSpPr>
                <a:spLocks noChangeShapeType="1"/>
              </p:cNvSpPr>
              <p:nvPr/>
            </p:nvSpPr>
            <p:spPr bwMode="auto">
              <a:xfrm flipV="1">
                <a:off x="4646" y="3182"/>
                <a:ext cx="177" cy="177"/>
              </a:xfrm>
              <a:prstGeom prst="line">
                <a:avLst/>
              </a:prstGeom>
              <a:noFill/>
              <a:ln w="0" cap="sq">
                <a:solidFill>
                  <a:srgbClr val="0000FF"/>
                </a:solidFill>
                <a:miter lim="800000"/>
                <a:headEnd/>
                <a:tailEnd/>
              </a:ln>
            </p:spPr>
            <p:txBody>
              <a:bodyPr/>
              <a:lstStyle/>
              <a:p>
                <a:endParaRPr lang="en-US"/>
              </a:p>
            </p:txBody>
          </p:sp>
          <p:sp>
            <p:nvSpPr>
              <p:cNvPr id="103842" name="Line 423"/>
              <p:cNvSpPr>
                <a:spLocks noChangeShapeType="1"/>
              </p:cNvSpPr>
              <p:nvPr/>
            </p:nvSpPr>
            <p:spPr bwMode="auto">
              <a:xfrm flipV="1">
                <a:off x="4643" y="3183"/>
                <a:ext cx="176" cy="176"/>
              </a:xfrm>
              <a:prstGeom prst="line">
                <a:avLst/>
              </a:prstGeom>
              <a:noFill/>
              <a:ln w="0" cap="sq">
                <a:solidFill>
                  <a:srgbClr val="0000FF"/>
                </a:solidFill>
                <a:miter lim="800000"/>
                <a:headEnd/>
                <a:tailEnd/>
              </a:ln>
            </p:spPr>
            <p:txBody>
              <a:bodyPr/>
              <a:lstStyle/>
              <a:p>
                <a:endParaRPr lang="en-US"/>
              </a:p>
            </p:txBody>
          </p:sp>
          <p:sp>
            <p:nvSpPr>
              <p:cNvPr id="103843" name="Line 424"/>
              <p:cNvSpPr>
                <a:spLocks noChangeShapeType="1"/>
              </p:cNvSpPr>
              <p:nvPr/>
            </p:nvSpPr>
            <p:spPr bwMode="auto">
              <a:xfrm flipV="1">
                <a:off x="4640" y="3183"/>
                <a:ext cx="176" cy="176"/>
              </a:xfrm>
              <a:prstGeom prst="line">
                <a:avLst/>
              </a:prstGeom>
              <a:noFill/>
              <a:ln w="0" cap="sq">
                <a:solidFill>
                  <a:srgbClr val="0000FF"/>
                </a:solidFill>
                <a:miter lim="800000"/>
                <a:headEnd/>
                <a:tailEnd/>
              </a:ln>
            </p:spPr>
            <p:txBody>
              <a:bodyPr/>
              <a:lstStyle/>
              <a:p>
                <a:endParaRPr lang="en-US"/>
              </a:p>
            </p:txBody>
          </p:sp>
          <p:sp>
            <p:nvSpPr>
              <p:cNvPr id="103844" name="Line 425"/>
              <p:cNvSpPr>
                <a:spLocks noChangeShapeType="1"/>
              </p:cNvSpPr>
              <p:nvPr/>
            </p:nvSpPr>
            <p:spPr bwMode="auto">
              <a:xfrm flipV="1">
                <a:off x="4637" y="3183"/>
                <a:ext cx="176" cy="176"/>
              </a:xfrm>
              <a:prstGeom prst="line">
                <a:avLst/>
              </a:prstGeom>
              <a:noFill/>
              <a:ln w="0" cap="sq">
                <a:solidFill>
                  <a:srgbClr val="0000FF"/>
                </a:solidFill>
                <a:miter lim="800000"/>
                <a:headEnd/>
                <a:tailEnd/>
              </a:ln>
            </p:spPr>
            <p:txBody>
              <a:bodyPr/>
              <a:lstStyle/>
              <a:p>
                <a:endParaRPr lang="en-US"/>
              </a:p>
            </p:txBody>
          </p:sp>
          <p:sp>
            <p:nvSpPr>
              <p:cNvPr id="103845" name="Line 426"/>
              <p:cNvSpPr>
                <a:spLocks noChangeShapeType="1"/>
              </p:cNvSpPr>
              <p:nvPr/>
            </p:nvSpPr>
            <p:spPr bwMode="auto">
              <a:xfrm flipV="1">
                <a:off x="4634" y="3184"/>
                <a:ext cx="175" cy="175"/>
              </a:xfrm>
              <a:prstGeom prst="line">
                <a:avLst/>
              </a:prstGeom>
              <a:noFill/>
              <a:ln w="0" cap="sq">
                <a:solidFill>
                  <a:srgbClr val="0000FF"/>
                </a:solidFill>
                <a:miter lim="800000"/>
                <a:headEnd/>
                <a:tailEnd/>
              </a:ln>
            </p:spPr>
            <p:txBody>
              <a:bodyPr/>
              <a:lstStyle/>
              <a:p>
                <a:endParaRPr lang="en-US"/>
              </a:p>
            </p:txBody>
          </p:sp>
          <p:sp>
            <p:nvSpPr>
              <p:cNvPr id="103846" name="Line 427"/>
              <p:cNvSpPr>
                <a:spLocks noChangeShapeType="1"/>
              </p:cNvSpPr>
              <p:nvPr/>
            </p:nvSpPr>
            <p:spPr bwMode="auto">
              <a:xfrm flipV="1">
                <a:off x="4631" y="3184"/>
                <a:ext cx="175" cy="175"/>
              </a:xfrm>
              <a:prstGeom prst="line">
                <a:avLst/>
              </a:prstGeom>
              <a:noFill/>
              <a:ln w="0" cap="sq">
                <a:solidFill>
                  <a:srgbClr val="0000FF"/>
                </a:solidFill>
                <a:miter lim="800000"/>
                <a:headEnd/>
                <a:tailEnd/>
              </a:ln>
            </p:spPr>
            <p:txBody>
              <a:bodyPr/>
              <a:lstStyle/>
              <a:p>
                <a:endParaRPr lang="en-US"/>
              </a:p>
            </p:txBody>
          </p:sp>
          <p:sp>
            <p:nvSpPr>
              <p:cNvPr id="103847" name="Line 428"/>
              <p:cNvSpPr>
                <a:spLocks noChangeShapeType="1"/>
              </p:cNvSpPr>
              <p:nvPr/>
            </p:nvSpPr>
            <p:spPr bwMode="auto">
              <a:xfrm flipV="1">
                <a:off x="4628" y="3185"/>
                <a:ext cx="175" cy="174"/>
              </a:xfrm>
              <a:prstGeom prst="line">
                <a:avLst/>
              </a:prstGeom>
              <a:noFill/>
              <a:ln w="0" cap="sq">
                <a:solidFill>
                  <a:srgbClr val="0000FF"/>
                </a:solidFill>
                <a:miter lim="800000"/>
                <a:headEnd/>
                <a:tailEnd/>
              </a:ln>
            </p:spPr>
            <p:txBody>
              <a:bodyPr/>
              <a:lstStyle/>
              <a:p>
                <a:endParaRPr lang="en-US"/>
              </a:p>
            </p:txBody>
          </p:sp>
          <p:sp>
            <p:nvSpPr>
              <p:cNvPr id="103848" name="Line 429"/>
              <p:cNvSpPr>
                <a:spLocks noChangeShapeType="1"/>
              </p:cNvSpPr>
              <p:nvPr/>
            </p:nvSpPr>
            <p:spPr bwMode="auto">
              <a:xfrm flipV="1">
                <a:off x="4625" y="3185"/>
                <a:ext cx="174" cy="174"/>
              </a:xfrm>
              <a:prstGeom prst="line">
                <a:avLst/>
              </a:prstGeom>
              <a:noFill/>
              <a:ln w="0" cap="sq">
                <a:solidFill>
                  <a:srgbClr val="0000FF"/>
                </a:solidFill>
                <a:miter lim="800000"/>
                <a:headEnd/>
                <a:tailEnd/>
              </a:ln>
            </p:spPr>
            <p:txBody>
              <a:bodyPr/>
              <a:lstStyle/>
              <a:p>
                <a:endParaRPr lang="en-US"/>
              </a:p>
            </p:txBody>
          </p:sp>
          <p:sp>
            <p:nvSpPr>
              <p:cNvPr id="103849" name="Line 430"/>
              <p:cNvSpPr>
                <a:spLocks noChangeShapeType="1"/>
              </p:cNvSpPr>
              <p:nvPr/>
            </p:nvSpPr>
            <p:spPr bwMode="auto">
              <a:xfrm flipV="1">
                <a:off x="4622" y="3185"/>
                <a:ext cx="174" cy="174"/>
              </a:xfrm>
              <a:prstGeom prst="line">
                <a:avLst/>
              </a:prstGeom>
              <a:noFill/>
              <a:ln w="0" cap="sq">
                <a:solidFill>
                  <a:srgbClr val="0000FF"/>
                </a:solidFill>
                <a:miter lim="800000"/>
                <a:headEnd/>
                <a:tailEnd/>
              </a:ln>
            </p:spPr>
            <p:txBody>
              <a:bodyPr/>
              <a:lstStyle/>
              <a:p>
                <a:endParaRPr lang="en-US"/>
              </a:p>
            </p:txBody>
          </p:sp>
          <p:sp>
            <p:nvSpPr>
              <p:cNvPr id="103850" name="Line 431"/>
              <p:cNvSpPr>
                <a:spLocks noChangeShapeType="1"/>
              </p:cNvSpPr>
              <p:nvPr/>
            </p:nvSpPr>
            <p:spPr bwMode="auto">
              <a:xfrm flipV="1">
                <a:off x="4620" y="3186"/>
                <a:ext cx="173" cy="173"/>
              </a:xfrm>
              <a:prstGeom prst="line">
                <a:avLst/>
              </a:prstGeom>
              <a:noFill/>
              <a:ln w="0" cap="sq">
                <a:solidFill>
                  <a:srgbClr val="0000FF"/>
                </a:solidFill>
                <a:miter lim="800000"/>
                <a:headEnd/>
                <a:tailEnd/>
              </a:ln>
            </p:spPr>
            <p:txBody>
              <a:bodyPr/>
              <a:lstStyle/>
              <a:p>
                <a:endParaRPr lang="en-US"/>
              </a:p>
            </p:txBody>
          </p:sp>
          <p:sp>
            <p:nvSpPr>
              <p:cNvPr id="103851" name="Line 432"/>
              <p:cNvSpPr>
                <a:spLocks noChangeShapeType="1"/>
              </p:cNvSpPr>
              <p:nvPr/>
            </p:nvSpPr>
            <p:spPr bwMode="auto">
              <a:xfrm flipV="1">
                <a:off x="4617" y="3186"/>
                <a:ext cx="172" cy="173"/>
              </a:xfrm>
              <a:prstGeom prst="line">
                <a:avLst/>
              </a:prstGeom>
              <a:noFill/>
              <a:ln w="0" cap="sq">
                <a:solidFill>
                  <a:srgbClr val="0000FF"/>
                </a:solidFill>
                <a:miter lim="800000"/>
                <a:headEnd/>
                <a:tailEnd/>
              </a:ln>
            </p:spPr>
            <p:txBody>
              <a:bodyPr/>
              <a:lstStyle/>
              <a:p>
                <a:endParaRPr lang="en-US"/>
              </a:p>
            </p:txBody>
          </p:sp>
          <p:sp>
            <p:nvSpPr>
              <p:cNvPr id="103852" name="Line 433"/>
              <p:cNvSpPr>
                <a:spLocks noChangeShapeType="1"/>
              </p:cNvSpPr>
              <p:nvPr/>
            </p:nvSpPr>
            <p:spPr bwMode="auto">
              <a:xfrm flipV="1">
                <a:off x="4614" y="3186"/>
                <a:ext cx="172" cy="173"/>
              </a:xfrm>
              <a:prstGeom prst="line">
                <a:avLst/>
              </a:prstGeom>
              <a:noFill/>
              <a:ln w="0" cap="sq">
                <a:solidFill>
                  <a:srgbClr val="0000FF"/>
                </a:solidFill>
                <a:miter lim="800000"/>
                <a:headEnd/>
                <a:tailEnd/>
              </a:ln>
            </p:spPr>
            <p:txBody>
              <a:bodyPr/>
              <a:lstStyle/>
              <a:p>
                <a:endParaRPr lang="en-US"/>
              </a:p>
            </p:txBody>
          </p:sp>
          <p:sp>
            <p:nvSpPr>
              <p:cNvPr id="103853" name="Line 434"/>
              <p:cNvSpPr>
                <a:spLocks noChangeShapeType="1"/>
              </p:cNvSpPr>
              <p:nvPr/>
            </p:nvSpPr>
            <p:spPr bwMode="auto">
              <a:xfrm flipV="1">
                <a:off x="4611" y="3187"/>
                <a:ext cx="172" cy="172"/>
              </a:xfrm>
              <a:prstGeom prst="line">
                <a:avLst/>
              </a:prstGeom>
              <a:noFill/>
              <a:ln w="0" cap="sq">
                <a:solidFill>
                  <a:srgbClr val="0000FF"/>
                </a:solidFill>
                <a:miter lim="800000"/>
                <a:headEnd/>
                <a:tailEnd/>
              </a:ln>
            </p:spPr>
            <p:txBody>
              <a:bodyPr/>
              <a:lstStyle/>
              <a:p>
                <a:endParaRPr lang="en-US"/>
              </a:p>
            </p:txBody>
          </p:sp>
          <p:sp>
            <p:nvSpPr>
              <p:cNvPr id="103854" name="Line 435"/>
              <p:cNvSpPr>
                <a:spLocks noChangeShapeType="1"/>
              </p:cNvSpPr>
              <p:nvPr/>
            </p:nvSpPr>
            <p:spPr bwMode="auto">
              <a:xfrm flipV="1">
                <a:off x="4608" y="3187"/>
                <a:ext cx="171" cy="172"/>
              </a:xfrm>
              <a:prstGeom prst="line">
                <a:avLst/>
              </a:prstGeom>
              <a:noFill/>
              <a:ln w="0" cap="sq">
                <a:solidFill>
                  <a:srgbClr val="0000FF"/>
                </a:solidFill>
                <a:miter lim="800000"/>
                <a:headEnd/>
                <a:tailEnd/>
              </a:ln>
            </p:spPr>
            <p:txBody>
              <a:bodyPr/>
              <a:lstStyle/>
              <a:p>
                <a:endParaRPr lang="en-US"/>
              </a:p>
            </p:txBody>
          </p:sp>
          <p:sp>
            <p:nvSpPr>
              <p:cNvPr id="103855" name="Line 436"/>
              <p:cNvSpPr>
                <a:spLocks noChangeShapeType="1"/>
              </p:cNvSpPr>
              <p:nvPr/>
            </p:nvSpPr>
            <p:spPr bwMode="auto">
              <a:xfrm flipV="1">
                <a:off x="4605" y="3188"/>
                <a:ext cx="171" cy="171"/>
              </a:xfrm>
              <a:prstGeom prst="line">
                <a:avLst/>
              </a:prstGeom>
              <a:noFill/>
              <a:ln w="0" cap="sq">
                <a:solidFill>
                  <a:srgbClr val="0000FF"/>
                </a:solidFill>
                <a:miter lim="800000"/>
                <a:headEnd/>
                <a:tailEnd/>
              </a:ln>
            </p:spPr>
            <p:txBody>
              <a:bodyPr/>
              <a:lstStyle/>
              <a:p>
                <a:endParaRPr lang="en-US"/>
              </a:p>
            </p:txBody>
          </p:sp>
          <p:sp>
            <p:nvSpPr>
              <p:cNvPr id="103856" name="Line 437"/>
              <p:cNvSpPr>
                <a:spLocks noChangeShapeType="1"/>
              </p:cNvSpPr>
              <p:nvPr/>
            </p:nvSpPr>
            <p:spPr bwMode="auto">
              <a:xfrm flipV="1">
                <a:off x="4602" y="3188"/>
                <a:ext cx="170" cy="171"/>
              </a:xfrm>
              <a:prstGeom prst="line">
                <a:avLst/>
              </a:prstGeom>
              <a:noFill/>
              <a:ln w="0" cap="sq">
                <a:solidFill>
                  <a:srgbClr val="0000FF"/>
                </a:solidFill>
                <a:miter lim="800000"/>
                <a:headEnd/>
                <a:tailEnd/>
              </a:ln>
            </p:spPr>
            <p:txBody>
              <a:bodyPr/>
              <a:lstStyle/>
              <a:p>
                <a:endParaRPr lang="en-US"/>
              </a:p>
            </p:txBody>
          </p:sp>
          <p:sp>
            <p:nvSpPr>
              <p:cNvPr id="103857" name="Line 438"/>
              <p:cNvSpPr>
                <a:spLocks noChangeShapeType="1"/>
              </p:cNvSpPr>
              <p:nvPr/>
            </p:nvSpPr>
            <p:spPr bwMode="auto">
              <a:xfrm flipV="1">
                <a:off x="4599" y="3188"/>
                <a:ext cx="170" cy="171"/>
              </a:xfrm>
              <a:prstGeom prst="line">
                <a:avLst/>
              </a:prstGeom>
              <a:noFill/>
              <a:ln w="0" cap="sq">
                <a:solidFill>
                  <a:srgbClr val="0000FF"/>
                </a:solidFill>
                <a:miter lim="800000"/>
                <a:headEnd/>
                <a:tailEnd/>
              </a:ln>
            </p:spPr>
            <p:txBody>
              <a:bodyPr/>
              <a:lstStyle/>
              <a:p>
                <a:endParaRPr lang="en-US"/>
              </a:p>
            </p:txBody>
          </p:sp>
          <p:sp>
            <p:nvSpPr>
              <p:cNvPr id="103858" name="Line 439"/>
              <p:cNvSpPr>
                <a:spLocks noChangeShapeType="1"/>
              </p:cNvSpPr>
              <p:nvPr/>
            </p:nvSpPr>
            <p:spPr bwMode="auto">
              <a:xfrm flipV="1">
                <a:off x="4596" y="3189"/>
                <a:ext cx="170" cy="170"/>
              </a:xfrm>
              <a:prstGeom prst="line">
                <a:avLst/>
              </a:prstGeom>
              <a:noFill/>
              <a:ln w="0" cap="sq">
                <a:solidFill>
                  <a:srgbClr val="0000FF"/>
                </a:solidFill>
                <a:miter lim="800000"/>
                <a:headEnd/>
                <a:tailEnd/>
              </a:ln>
            </p:spPr>
            <p:txBody>
              <a:bodyPr/>
              <a:lstStyle/>
              <a:p>
                <a:endParaRPr lang="en-US"/>
              </a:p>
            </p:txBody>
          </p:sp>
          <p:sp>
            <p:nvSpPr>
              <p:cNvPr id="103859" name="Line 440"/>
              <p:cNvSpPr>
                <a:spLocks noChangeShapeType="1"/>
              </p:cNvSpPr>
              <p:nvPr/>
            </p:nvSpPr>
            <p:spPr bwMode="auto">
              <a:xfrm flipV="1">
                <a:off x="4593" y="3189"/>
                <a:ext cx="170" cy="170"/>
              </a:xfrm>
              <a:prstGeom prst="line">
                <a:avLst/>
              </a:prstGeom>
              <a:noFill/>
              <a:ln w="0" cap="sq">
                <a:solidFill>
                  <a:srgbClr val="0000FF"/>
                </a:solidFill>
                <a:miter lim="800000"/>
                <a:headEnd/>
                <a:tailEnd/>
              </a:ln>
            </p:spPr>
            <p:txBody>
              <a:bodyPr/>
              <a:lstStyle/>
              <a:p>
                <a:endParaRPr lang="en-US"/>
              </a:p>
            </p:txBody>
          </p:sp>
          <p:sp>
            <p:nvSpPr>
              <p:cNvPr id="103860" name="Line 441"/>
              <p:cNvSpPr>
                <a:spLocks noChangeShapeType="1"/>
              </p:cNvSpPr>
              <p:nvPr/>
            </p:nvSpPr>
            <p:spPr bwMode="auto">
              <a:xfrm flipV="1">
                <a:off x="4590" y="3189"/>
                <a:ext cx="169" cy="170"/>
              </a:xfrm>
              <a:prstGeom prst="line">
                <a:avLst/>
              </a:prstGeom>
              <a:noFill/>
              <a:ln w="0" cap="sq">
                <a:solidFill>
                  <a:srgbClr val="0000FF"/>
                </a:solidFill>
                <a:miter lim="800000"/>
                <a:headEnd/>
                <a:tailEnd/>
              </a:ln>
            </p:spPr>
            <p:txBody>
              <a:bodyPr/>
              <a:lstStyle/>
              <a:p>
                <a:endParaRPr lang="en-US"/>
              </a:p>
            </p:txBody>
          </p:sp>
          <p:sp>
            <p:nvSpPr>
              <p:cNvPr id="103861" name="Line 442"/>
              <p:cNvSpPr>
                <a:spLocks noChangeShapeType="1"/>
              </p:cNvSpPr>
              <p:nvPr/>
            </p:nvSpPr>
            <p:spPr bwMode="auto">
              <a:xfrm flipV="1">
                <a:off x="4587" y="3190"/>
                <a:ext cx="169" cy="169"/>
              </a:xfrm>
              <a:prstGeom prst="line">
                <a:avLst/>
              </a:prstGeom>
              <a:noFill/>
              <a:ln w="0" cap="sq">
                <a:solidFill>
                  <a:srgbClr val="0000FF"/>
                </a:solidFill>
                <a:miter lim="800000"/>
                <a:headEnd/>
                <a:tailEnd/>
              </a:ln>
            </p:spPr>
            <p:txBody>
              <a:bodyPr/>
              <a:lstStyle/>
              <a:p>
                <a:endParaRPr lang="en-US"/>
              </a:p>
            </p:txBody>
          </p:sp>
          <p:sp>
            <p:nvSpPr>
              <p:cNvPr id="103862" name="Line 443"/>
              <p:cNvSpPr>
                <a:spLocks noChangeShapeType="1"/>
              </p:cNvSpPr>
              <p:nvPr/>
            </p:nvSpPr>
            <p:spPr bwMode="auto">
              <a:xfrm flipV="1">
                <a:off x="4584" y="3190"/>
                <a:ext cx="169" cy="169"/>
              </a:xfrm>
              <a:prstGeom prst="line">
                <a:avLst/>
              </a:prstGeom>
              <a:noFill/>
              <a:ln w="0" cap="sq">
                <a:solidFill>
                  <a:srgbClr val="0000FF"/>
                </a:solidFill>
                <a:miter lim="800000"/>
                <a:headEnd/>
                <a:tailEnd/>
              </a:ln>
            </p:spPr>
            <p:txBody>
              <a:bodyPr/>
              <a:lstStyle/>
              <a:p>
                <a:endParaRPr lang="en-US"/>
              </a:p>
            </p:txBody>
          </p:sp>
          <p:sp>
            <p:nvSpPr>
              <p:cNvPr id="103863" name="Line 444"/>
              <p:cNvSpPr>
                <a:spLocks noChangeShapeType="1"/>
              </p:cNvSpPr>
              <p:nvPr/>
            </p:nvSpPr>
            <p:spPr bwMode="auto">
              <a:xfrm flipV="1">
                <a:off x="4581" y="3190"/>
                <a:ext cx="168" cy="169"/>
              </a:xfrm>
              <a:prstGeom prst="line">
                <a:avLst/>
              </a:prstGeom>
              <a:noFill/>
              <a:ln w="0" cap="sq">
                <a:solidFill>
                  <a:srgbClr val="0000FF"/>
                </a:solidFill>
                <a:miter lim="800000"/>
                <a:headEnd/>
                <a:tailEnd/>
              </a:ln>
            </p:spPr>
            <p:txBody>
              <a:bodyPr/>
              <a:lstStyle/>
              <a:p>
                <a:endParaRPr lang="en-US"/>
              </a:p>
            </p:txBody>
          </p:sp>
          <p:sp>
            <p:nvSpPr>
              <p:cNvPr id="103864" name="Line 445"/>
              <p:cNvSpPr>
                <a:spLocks noChangeShapeType="1"/>
              </p:cNvSpPr>
              <p:nvPr/>
            </p:nvSpPr>
            <p:spPr bwMode="auto">
              <a:xfrm flipV="1">
                <a:off x="4578" y="3191"/>
                <a:ext cx="168" cy="168"/>
              </a:xfrm>
              <a:prstGeom prst="line">
                <a:avLst/>
              </a:prstGeom>
              <a:noFill/>
              <a:ln w="0" cap="sq">
                <a:solidFill>
                  <a:srgbClr val="0000FF"/>
                </a:solidFill>
                <a:miter lim="800000"/>
                <a:headEnd/>
                <a:tailEnd/>
              </a:ln>
            </p:spPr>
            <p:txBody>
              <a:bodyPr/>
              <a:lstStyle/>
              <a:p>
                <a:endParaRPr lang="en-US"/>
              </a:p>
            </p:txBody>
          </p:sp>
          <p:sp>
            <p:nvSpPr>
              <p:cNvPr id="103865" name="Line 446"/>
              <p:cNvSpPr>
                <a:spLocks noChangeShapeType="1"/>
              </p:cNvSpPr>
              <p:nvPr/>
            </p:nvSpPr>
            <p:spPr bwMode="auto">
              <a:xfrm flipV="1">
                <a:off x="4575" y="3191"/>
                <a:ext cx="168" cy="168"/>
              </a:xfrm>
              <a:prstGeom prst="line">
                <a:avLst/>
              </a:prstGeom>
              <a:noFill/>
              <a:ln w="0" cap="sq">
                <a:solidFill>
                  <a:srgbClr val="0000FF"/>
                </a:solidFill>
                <a:miter lim="800000"/>
                <a:headEnd/>
                <a:tailEnd/>
              </a:ln>
            </p:spPr>
            <p:txBody>
              <a:bodyPr/>
              <a:lstStyle/>
              <a:p>
                <a:endParaRPr lang="en-US"/>
              </a:p>
            </p:txBody>
          </p:sp>
          <p:sp>
            <p:nvSpPr>
              <p:cNvPr id="103866" name="Line 447"/>
              <p:cNvSpPr>
                <a:spLocks noChangeShapeType="1"/>
              </p:cNvSpPr>
              <p:nvPr/>
            </p:nvSpPr>
            <p:spPr bwMode="auto">
              <a:xfrm flipV="1">
                <a:off x="4572" y="3191"/>
                <a:ext cx="167" cy="168"/>
              </a:xfrm>
              <a:prstGeom prst="line">
                <a:avLst/>
              </a:prstGeom>
              <a:noFill/>
              <a:ln w="0" cap="sq">
                <a:solidFill>
                  <a:srgbClr val="0000FF"/>
                </a:solidFill>
                <a:miter lim="800000"/>
                <a:headEnd/>
                <a:tailEnd/>
              </a:ln>
            </p:spPr>
            <p:txBody>
              <a:bodyPr/>
              <a:lstStyle/>
              <a:p>
                <a:endParaRPr lang="en-US"/>
              </a:p>
            </p:txBody>
          </p:sp>
          <p:sp>
            <p:nvSpPr>
              <p:cNvPr id="103867" name="Line 448"/>
              <p:cNvSpPr>
                <a:spLocks noChangeShapeType="1"/>
              </p:cNvSpPr>
              <p:nvPr/>
            </p:nvSpPr>
            <p:spPr bwMode="auto">
              <a:xfrm flipV="1">
                <a:off x="4569" y="3192"/>
                <a:ext cx="167" cy="167"/>
              </a:xfrm>
              <a:prstGeom prst="line">
                <a:avLst/>
              </a:prstGeom>
              <a:noFill/>
              <a:ln w="0" cap="sq">
                <a:solidFill>
                  <a:srgbClr val="0000FF"/>
                </a:solidFill>
                <a:miter lim="800000"/>
                <a:headEnd/>
                <a:tailEnd/>
              </a:ln>
            </p:spPr>
            <p:txBody>
              <a:bodyPr/>
              <a:lstStyle/>
              <a:p>
                <a:endParaRPr lang="en-US"/>
              </a:p>
            </p:txBody>
          </p:sp>
          <p:sp>
            <p:nvSpPr>
              <p:cNvPr id="103868" name="Line 449"/>
              <p:cNvSpPr>
                <a:spLocks noChangeShapeType="1"/>
              </p:cNvSpPr>
              <p:nvPr/>
            </p:nvSpPr>
            <p:spPr bwMode="auto">
              <a:xfrm flipV="1">
                <a:off x="4566" y="3192"/>
                <a:ext cx="167" cy="167"/>
              </a:xfrm>
              <a:prstGeom prst="line">
                <a:avLst/>
              </a:prstGeom>
              <a:noFill/>
              <a:ln w="0" cap="sq">
                <a:solidFill>
                  <a:srgbClr val="0000FF"/>
                </a:solidFill>
                <a:miter lim="800000"/>
                <a:headEnd/>
                <a:tailEnd/>
              </a:ln>
            </p:spPr>
            <p:txBody>
              <a:bodyPr/>
              <a:lstStyle/>
              <a:p>
                <a:endParaRPr lang="en-US"/>
              </a:p>
            </p:txBody>
          </p:sp>
          <p:sp>
            <p:nvSpPr>
              <p:cNvPr id="103869" name="Line 450"/>
              <p:cNvSpPr>
                <a:spLocks noChangeShapeType="1"/>
              </p:cNvSpPr>
              <p:nvPr/>
            </p:nvSpPr>
            <p:spPr bwMode="auto">
              <a:xfrm flipV="1">
                <a:off x="4563" y="3192"/>
                <a:ext cx="167" cy="167"/>
              </a:xfrm>
              <a:prstGeom prst="line">
                <a:avLst/>
              </a:prstGeom>
              <a:noFill/>
              <a:ln w="0" cap="sq">
                <a:solidFill>
                  <a:srgbClr val="0000FF"/>
                </a:solidFill>
                <a:miter lim="800000"/>
                <a:headEnd/>
                <a:tailEnd/>
              </a:ln>
            </p:spPr>
            <p:txBody>
              <a:bodyPr/>
              <a:lstStyle/>
              <a:p>
                <a:endParaRPr lang="en-US"/>
              </a:p>
            </p:txBody>
          </p:sp>
          <p:sp>
            <p:nvSpPr>
              <p:cNvPr id="103870" name="Line 451"/>
              <p:cNvSpPr>
                <a:spLocks noChangeShapeType="1"/>
              </p:cNvSpPr>
              <p:nvPr/>
            </p:nvSpPr>
            <p:spPr bwMode="auto">
              <a:xfrm flipV="1">
                <a:off x="4560" y="3193"/>
                <a:ext cx="166" cy="166"/>
              </a:xfrm>
              <a:prstGeom prst="line">
                <a:avLst/>
              </a:prstGeom>
              <a:noFill/>
              <a:ln w="0" cap="sq">
                <a:solidFill>
                  <a:srgbClr val="0000FF"/>
                </a:solidFill>
                <a:miter lim="800000"/>
                <a:headEnd/>
                <a:tailEnd/>
              </a:ln>
            </p:spPr>
            <p:txBody>
              <a:bodyPr/>
              <a:lstStyle/>
              <a:p>
                <a:endParaRPr lang="en-US"/>
              </a:p>
            </p:txBody>
          </p:sp>
          <p:sp>
            <p:nvSpPr>
              <p:cNvPr id="103871" name="Line 452"/>
              <p:cNvSpPr>
                <a:spLocks noChangeShapeType="1"/>
              </p:cNvSpPr>
              <p:nvPr/>
            </p:nvSpPr>
            <p:spPr bwMode="auto">
              <a:xfrm flipV="1">
                <a:off x="4557" y="3193"/>
                <a:ext cx="166" cy="166"/>
              </a:xfrm>
              <a:prstGeom prst="line">
                <a:avLst/>
              </a:prstGeom>
              <a:noFill/>
              <a:ln w="0" cap="sq">
                <a:solidFill>
                  <a:srgbClr val="0000FF"/>
                </a:solidFill>
                <a:miter lim="800000"/>
                <a:headEnd/>
                <a:tailEnd/>
              </a:ln>
            </p:spPr>
            <p:txBody>
              <a:bodyPr/>
              <a:lstStyle/>
              <a:p>
                <a:endParaRPr lang="en-US"/>
              </a:p>
            </p:txBody>
          </p:sp>
          <p:sp>
            <p:nvSpPr>
              <p:cNvPr id="103872" name="Line 453"/>
              <p:cNvSpPr>
                <a:spLocks noChangeShapeType="1"/>
              </p:cNvSpPr>
              <p:nvPr/>
            </p:nvSpPr>
            <p:spPr bwMode="auto">
              <a:xfrm flipV="1">
                <a:off x="4554" y="3193"/>
                <a:ext cx="166" cy="166"/>
              </a:xfrm>
              <a:prstGeom prst="line">
                <a:avLst/>
              </a:prstGeom>
              <a:noFill/>
              <a:ln w="0" cap="sq">
                <a:solidFill>
                  <a:srgbClr val="0000FF"/>
                </a:solidFill>
                <a:miter lim="800000"/>
                <a:headEnd/>
                <a:tailEnd/>
              </a:ln>
            </p:spPr>
            <p:txBody>
              <a:bodyPr/>
              <a:lstStyle/>
              <a:p>
                <a:endParaRPr lang="en-US"/>
              </a:p>
            </p:txBody>
          </p:sp>
          <p:sp>
            <p:nvSpPr>
              <p:cNvPr id="103873" name="Line 454"/>
              <p:cNvSpPr>
                <a:spLocks noChangeShapeType="1"/>
              </p:cNvSpPr>
              <p:nvPr/>
            </p:nvSpPr>
            <p:spPr bwMode="auto">
              <a:xfrm flipV="1">
                <a:off x="4551" y="3194"/>
                <a:ext cx="165" cy="165"/>
              </a:xfrm>
              <a:prstGeom prst="line">
                <a:avLst/>
              </a:prstGeom>
              <a:noFill/>
              <a:ln w="0" cap="sq">
                <a:solidFill>
                  <a:srgbClr val="0000FF"/>
                </a:solidFill>
                <a:miter lim="800000"/>
                <a:headEnd/>
                <a:tailEnd/>
              </a:ln>
            </p:spPr>
            <p:txBody>
              <a:bodyPr/>
              <a:lstStyle/>
              <a:p>
                <a:endParaRPr lang="en-US"/>
              </a:p>
            </p:txBody>
          </p:sp>
          <p:sp>
            <p:nvSpPr>
              <p:cNvPr id="103874" name="Line 455"/>
              <p:cNvSpPr>
                <a:spLocks noChangeShapeType="1"/>
              </p:cNvSpPr>
              <p:nvPr/>
            </p:nvSpPr>
            <p:spPr bwMode="auto">
              <a:xfrm flipV="1">
                <a:off x="4548" y="3194"/>
                <a:ext cx="165" cy="165"/>
              </a:xfrm>
              <a:prstGeom prst="line">
                <a:avLst/>
              </a:prstGeom>
              <a:noFill/>
              <a:ln w="0" cap="sq">
                <a:solidFill>
                  <a:srgbClr val="0000FF"/>
                </a:solidFill>
                <a:miter lim="800000"/>
                <a:headEnd/>
                <a:tailEnd/>
              </a:ln>
            </p:spPr>
            <p:txBody>
              <a:bodyPr/>
              <a:lstStyle/>
              <a:p>
                <a:endParaRPr lang="en-US"/>
              </a:p>
            </p:txBody>
          </p:sp>
          <p:sp>
            <p:nvSpPr>
              <p:cNvPr id="103875" name="Line 456"/>
              <p:cNvSpPr>
                <a:spLocks noChangeShapeType="1"/>
              </p:cNvSpPr>
              <p:nvPr/>
            </p:nvSpPr>
            <p:spPr bwMode="auto">
              <a:xfrm flipV="1">
                <a:off x="4545" y="3194"/>
                <a:ext cx="165" cy="165"/>
              </a:xfrm>
              <a:prstGeom prst="line">
                <a:avLst/>
              </a:prstGeom>
              <a:noFill/>
              <a:ln w="0" cap="sq">
                <a:solidFill>
                  <a:srgbClr val="0000FF"/>
                </a:solidFill>
                <a:miter lim="800000"/>
                <a:headEnd/>
                <a:tailEnd/>
              </a:ln>
            </p:spPr>
            <p:txBody>
              <a:bodyPr/>
              <a:lstStyle/>
              <a:p>
                <a:endParaRPr lang="en-US"/>
              </a:p>
            </p:txBody>
          </p:sp>
          <p:sp>
            <p:nvSpPr>
              <p:cNvPr id="103876" name="Line 457"/>
              <p:cNvSpPr>
                <a:spLocks noChangeShapeType="1"/>
              </p:cNvSpPr>
              <p:nvPr/>
            </p:nvSpPr>
            <p:spPr bwMode="auto">
              <a:xfrm flipV="1">
                <a:off x="4542" y="3194"/>
                <a:ext cx="165" cy="165"/>
              </a:xfrm>
              <a:prstGeom prst="line">
                <a:avLst/>
              </a:prstGeom>
              <a:noFill/>
              <a:ln w="0" cap="sq">
                <a:solidFill>
                  <a:srgbClr val="0000FF"/>
                </a:solidFill>
                <a:miter lim="800000"/>
                <a:headEnd/>
                <a:tailEnd/>
              </a:ln>
            </p:spPr>
            <p:txBody>
              <a:bodyPr/>
              <a:lstStyle/>
              <a:p>
                <a:endParaRPr lang="en-US"/>
              </a:p>
            </p:txBody>
          </p:sp>
          <p:sp>
            <p:nvSpPr>
              <p:cNvPr id="103877" name="Line 458"/>
              <p:cNvSpPr>
                <a:spLocks noChangeShapeType="1"/>
              </p:cNvSpPr>
              <p:nvPr/>
            </p:nvSpPr>
            <p:spPr bwMode="auto">
              <a:xfrm flipV="1">
                <a:off x="4539" y="3195"/>
                <a:ext cx="164" cy="164"/>
              </a:xfrm>
              <a:prstGeom prst="line">
                <a:avLst/>
              </a:prstGeom>
              <a:noFill/>
              <a:ln w="0" cap="sq">
                <a:solidFill>
                  <a:srgbClr val="0000FF"/>
                </a:solidFill>
                <a:miter lim="800000"/>
                <a:headEnd/>
                <a:tailEnd/>
              </a:ln>
            </p:spPr>
            <p:txBody>
              <a:bodyPr/>
              <a:lstStyle/>
              <a:p>
                <a:endParaRPr lang="en-US"/>
              </a:p>
            </p:txBody>
          </p:sp>
          <p:sp>
            <p:nvSpPr>
              <p:cNvPr id="103878" name="Line 459"/>
              <p:cNvSpPr>
                <a:spLocks noChangeShapeType="1"/>
              </p:cNvSpPr>
              <p:nvPr/>
            </p:nvSpPr>
            <p:spPr bwMode="auto">
              <a:xfrm flipV="1">
                <a:off x="4536" y="3195"/>
                <a:ext cx="164" cy="164"/>
              </a:xfrm>
              <a:prstGeom prst="line">
                <a:avLst/>
              </a:prstGeom>
              <a:noFill/>
              <a:ln w="0" cap="sq">
                <a:solidFill>
                  <a:srgbClr val="0000FF"/>
                </a:solidFill>
                <a:miter lim="800000"/>
                <a:headEnd/>
                <a:tailEnd/>
              </a:ln>
            </p:spPr>
            <p:txBody>
              <a:bodyPr/>
              <a:lstStyle/>
              <a:p>
                <a:endParaRPr lang="en-US"/>
              </a:p>
            </p:txBody>
          </p:sp>
          <p:sp>
            <p:nvSpPr>
              <p:cNvPr id="103879" name="Line 460"/>
              <p:cNvSpPr>
                <a:spLocks noChangeShapeType="1"/>
              </p:cNvSpPr>
              <p:nvPr/>
            </p:nvSpPr>
            <p:spPr bwMode="auto">
              <a:xfrm flipV="1">
                <a:off x="4533" y="3195"/>
                <a:ext cx="164" cy="164"/>
              </a:xfrm>
              <a:prstGeom prst="line">
                <a:avLst/>
              </a:prstGeom>
              <a:noFill/>
              <a:ln w="0" cap="sq">
                <a:solidFill>
                  <a:srgbClr val="0000FF"/>
                </a:solidFill>
                <a:miter lim="800000"/>
                <a:headEnd/>
                <a:tailEnd/>
              </a:ln>
            </p:spPr>
            <p:txBody>
              <a:bodyPr/>
              <a:lstStyle/>
              <a:p>
                <a:endParaRPr lang="en-US"/>
              </a:p>
            </p:txBody>
          </p:sp>
          <p:sp>
            <p:nvSpPr>
              <p:cNvPr id="103880" name="Line 461"/>
              <p:cNvSpPr>
                <a:spLocks noChangeShapeType="1"/>
              </p:cNvSpPr>
              <p:nvPr/>
            </p:nvSpPr>
            <p:spPr bwMode="auto">
              <a:xfrm flipV="1">
                <a:off x="4530" y="3196"/>
                <a:ext cx="164" cy="163"/>
              </a:xfrm>
              <a:prstGeom prst="line">
                <a:avLst/>
              </a:prstGeom>
              <a:noFill/>
              <a:ln w="0" cap="sq">
                <a:solidFill>
                  <a:srgbClr val="0000FF"/>
                </a:solidFill>
                <a:miter lim="800000"/>
                <a:headEnd/>
                <a:tailEnd/>
              </a:ln>
            </p:spPr>
            <p:txBody>
              <a:bodyPr/>
              <a:lstStyle/>
              <a:p>
                <a:endParaRPr lang="en-US"/>
              </a:p>
            </p:txBody>
          </p:sp>
          <p:sp>
            <p:nvSpPr>
              <p:cNvPr id="103881" name="Line 462"/>
              <p:cNvSpPr>
                <a:spLocks noChangeShapeType="1"/>
              </p:cNvSpPr>
              <p:nvPr/>
            </p:nvSpPr>
            <p:spPr bwMode="auto">
              <a:xfrm flipV="1">
                <a:off x="4527" y="3196"/>
                <a:ext cx="163" cy="163"/>
              </a:xfrm>
              <a:prstGeom prst="line">
                <a:avLst/>
              </a:prstGeom>
              <a:noFill/>
              <a:ln w="0" cap="sq">
                <a:solidFill>
                  <a:srgbClr val="0000FF"/>
                </a:solidFill>
                <a:miter lim="800000"/>
                <a:headEnd/>
                <a:tailEnd/>
              </a:ln>
            </p:spPr>
            <p:txBody>
              <a:bodyPr/>
              <a:lstStyle/>
              <a:p>
                <a:endParaRPr lang="en-US"/>
              </a:p>
            </p:txBody>
          </p:sp>
          <p:sp>
            <p:nvSpPr>
              <p:cNvPr id="103882" name="Line 463"/>
              <p:cNvSpPr>
                <a:spLocks noChangeShapeType="1"/>
              </p:cNvSpPr>
              <p:nvPr/>
            </p:nvSpPr>
            <p:spPr bwMode="auto">
              <a:xfrm flipV="1">
                <a:off x="4524" y="3196"/>
                <a:ext cx="163" cy="163"/>
              </a:xfrm>
              <a:prstGeom prst="line">
                <a:avLst/>
              </a:prstGeom>
              <a:noFill/>
              <a:ln w="0" cap="sq">
                <a:solidFill>
                  <a:srgbClr val="0000FF"/>
                </a:solidFill>
                <a:miter lim="800000"/>
                <a:headEnd/>
                <a:tailEnd/>
              </a:ln>
            </p:spPr>
            <p:txBody>
              <a:bodyPr/>
              <a:lstStyle/>
              <a:p>
                <a:endParaRPr lang="en-US"/>
              </a:p>
            </p:txBody>
          </p:sp>
          <p:sp>
            <p:nvSpPr>
              <p:cNvPr id="103883" name="Line 464"/>
              <p:cNvSpPr>
                <a:spLocks noChangeShapeType="1"/>
              </p:cNvSpPr>
              <p:nvPr/>
            </p:nvSpPr>
            <p:spPr bwMode="auto">
              <a:xfrm flipV="1">
                <a:off x="4521" y="3196"/>
                <a:ext cx="163" cy="163"/>
              </a:xfrm>
              <a:prstGeom prst="line">
                <a:avLst/>
              </a:prstGeom>
              <a:noFill/>
              <a:ln w="0" cap="sq">
                <a:solidFill>
                  <a:srgbClr val="0000FF"/>
                </a:solidFill>
                <a:miter lim="800000"/>
                <a:headEnd/>
                <a:tailEnd/>
              </a:ln>
            </p:spPr>
            <p:txBody>
              <a:bodyPr/>
              <a:lstStyle/>
              <a:p>
                <a:endParaRPr lang="en-US"/>
              </a:p>
            </p:txBody>
          </p:sp>
          <p:sp>
            <p:nvSpPr>
              <p:cNvPr id="103884" name="Line 465"/>
              <p:cNvSpPr>
                <a:spLocks noChangeShapeType="1"/>
              </p:cNvSpPr>
              <p:nvPr/>
            </p:nvSpPr>
            <p:spPr bwMode="auto">
              <a:xfrm flipV="1">
                <a:off x="4518" y="3197"/>
                <a:ext cx="163" cy="162"/>
              </a:xfrm>
              <a:prstGeom prst="line">
                <a:avLst/>
              </a:prstGeom>
              <a:noFill/>
              <a:ln w="0" cap="sq">
                <a:solidFill>
                  <a:srgbClr val="0000FF"/>
                </a:solidFill>
                <a:miter lim="800000"/>
                <a:headEnd/>
                <a:tailEnd/>
              </a:ln>
            </p:spPr>
            <p:txBody>
              <a:bodyPr/>
              <a:lstStyle/>
              <a:p>
                <a:endParaRPr lang="en-US"/>
              </a:p>
            </p:txBody>
          </p:sp>
          <p:sp>
            <p:nvSpPr>
              <p:cNvPr id="103885" name="Line 466"/>
              <p:cNvSpPr>
                <a:spLocks noChangeShapeType="1"/>
              </p:cNvSpPr>
              <p:nvPr/>
            </p:nvSpPr>
            <p:spPr bwMode="auto">
              <a:xfrm flipV="1">
                <a:off x="4516" y="3197"/>
                <a:ext cx="161" cy="162"/>
              </a:xfrm>
              <a:prstGeom prst="line">
                <a:avLst/>
              </a:prstGeom>
              <a:noFill/>
              <a:ln w="0" cap="sq">
                <a:solidFill>
                  <a:srgbClr val="0000FF"/>
                </a:solidFill>
                <a:miter lim="800000"/>
                <a:headEnd/>
                <a:tailEnd/>
              </a:ln>
            </p:spPr>
            <p:txBody>
              <a:bodyPr/>
              <a:lstStyle/>
              <a:p>
                <a:endParaRPr lang="en-US"/>
              </a:p>
            </p:txBody>
          </p:sp>
          <p:sp>
            <p:nvSpPr>
              <p:cNvPr id="103886" name="Line 467"/>
              <p:cNvSpPr>
                <a:spLocks noChangeShapeType="1"/>
              </p:cNvSpPr>
              <p:nvPr/>
            </p:nvSpPr>
            <p:spPr bwMode="auto">
              <a:xfrm flipV="1">
                <a:off x="4513" y="3197"/>
                <a:ext cx="161" cy="162"/>
              </a:xfrm>
              <a:prstGeom prst="line">
                <a:avLst/>
              </a:prstGeom>
              <a:noFill/>
              <a:ln w="0" cap="sq">
                <a:solidFill>
                  <a:srgbClr val="0000FF"/>
                </a:solidFill>
                <a:miter lim="800000"/>
                <a:headEnd/>
                <a:tailEnd/>
              </a:ln>
            </p:spPr>
            <p:txBody>
              <a:bodyPr/>
              <a:lstStyle/>
              <a:p>
                <a:endParaRPr lang="en-US"/>
              </a:p>
            </p:txBody>
          </p:sp>
          <p:sp>
            <p:nvSpPr>
              <p:cNvPr id="103887" name="Line 468"/>
              <p:cNvSpPr>
                <a:spLocks noChangeShapeType="1"/>
              </p:cNvSpPr>
              <p:nvPr/>
            </p:nvSpPr>
            <p:spPr bwMode="auto">
              <a:xfrm flipV="1">
                <a:off x="4510" y="3198"/>
                <a:ext cx="161" cy="161"/>
              </a:xfrm>
              <a:prstGeom prst="line">
                <a:avLst/>
              </a:prstGeom>
              <a:noFill/>
              <a:ln w="0" cap="sq">
                <a:solidFill>
                  <a:srgbClr val="0000FF"/>
                </a:solidFill>
                <a:miter lim="800000"/>
                <a:headEnd/>
                <a:tailEnd/>
              </a:ln>
            </p:spPr>
            <p:txBody>
              <a:bodyPr/>
              <a:lstStyle/>
              <a:p>
                <a:endParaRPr lang="en-US"/>
              </a:p>
            </p:txBody>
          </p:sp>
          <p:sp>
            <p:nvSpPr>
              <p:cNvPr id="103888" name="Line 469"/>
              <p:cNvSpPr>
                <a:spLocks noChangeShapeType="1"/>
              </p:cNvSpPr>
              <p:nvPr/>
            </p:nvSpPr>
            <p:spPr bwMode="auto">
              <a:xfrm flipV="1">
                <a:off x="4507" y="3198"/>
                <a:ext cx="161" cy="161"/>
              </a:xfrm>
              <a:prstGeom prst="line">
                <a:avLst/>
              </a:prstGeom>
              <a:noFill/>
              <a:ln w="0" cap="sq">
                <a:solidFill>
                  <a:srgbClr val="0000FF"/>
                </a:solidFill>
                <a:miter lim="800000"/>
                <a:headEnd/>
                <a:tailEnd/>
              </a:ln>
            </p:spPr>
            <p:txBody>
              <a:bodyPr/>
              <a:lstStyle/>
              <a:p>
                <a:endParaRPr lang="en-US"/>
              </a:p>
            </p:txBody>
          </p:sp>
          <p:sp>
            <p:nvSpPr>
              <p:cNvPr id="103889" name="Line 470"/>
              <p:cNvSpPr>
                <a:spLocks noChangeShapeType="1"/>
              </p:cNvSpPr>
              <p:nvPr/>
            </p:nvSpPr>
            <p:spPr bwMode="auto">
              <a:xfrm flipV="1">
                <a:off x="4504" y="3198"/>
                <a:ext cx="160" cy="161"/>
              </a:xfrm>
              <a:prstGeom prst="line">
                <a:avLst/>
              </a:prstGeom>
              <a:noFill/>
              <a:ln w="0" cap="sq">
                <a:solidFill>
                  <a:srgbClr val="0000FF"/>
                </a:solidFill>
                <a:miter lim="800000"/>
                <a:headEnd/>
                <a:tailEnd/>
              </a:ln>
            </p:spPr>
            <p:txBody>
              <a:bodyPr/>
              <a:lstStyle/>
              <a:p>
                <a:endParaRPr lang="en-US"/>
              </a:p>
            </p:txBody>
          </p:sp>
          <p:sp>
            <p:nvSpPr>
              <p:cNvPr id="103890" name="Line 471"/>
              <p:cNvSpPr>
                <a:spLocks noChangeShapeType="1"/>
              </p:cNvSpPr>
              <p:nvPr/>
            </p:nvSpPr>
            <p:spPr bwMode="auto">
              <a:xfrm flipV="1">
                <a:off x="4501" y="3199"/>
                <a:ext cx="160" cy="160"/>
              </a:xfrm>
              <a:prstGeom prst="line">
                <a:avLst/>
              </a:prstGeom>
              <a:noFill/>
              <a:ln w="0" cap="sq">
                <a:solidFill>
                  <a:srgbClr val="0000FF"/>
                </a:solidFill>
                <a:miter lim="800000"/>
                <a:headEnd/>
                <a:tailEnd/>
              </a:ln>
            </p:spPr>
            <p:txBody>
              <a:bodyPr/>
              <a:lstStyle/>
              <a:p>
                <a:endParaRPr lang="en-US"/>
              </a:p>
            </p:txBody>
          </p:sp>
          <p:sp>
            <p:nvSpPr>
              <p:cNvPr id="103891" name="Line 472"/>
              <p:cNvSpPr>
                <a:spLocks noChangeShapeType="1"/>
              </p:cNvSpPr>
              <p:nvPr/>
            </p:nvSpPr>
            <p:spPr bwMode="auto">
              <a:xfrm flipV="1">
                <a:off x="4498" y="3199"/>
                <a:ext cx="160" cy="160"/>
              </a:xfrm>
              <a:prstGeom prst="line">
                <a:avLst/>
              </a:prstGeom>
              <a:noFill/>
              <a:ln w="0" cap="sq">
                <a:solidFill>
                  <a:srgbClr val="0000FF"/>
                </a:solidFill>
                <a:miter lim="800000"/>
                <a:headEnd/>
                <a:tailEnd/>
              </a:ln>
            </p:spPr>
            <p:txBody>
              <a:bodyPr/>
              <a:lstStyle/>
              <a:p>
                <a:endParaRPr lang="en-US"/>
              </a:p>
            </p:txBody>
          </p:sp>
          <p:sp>
            <p:nvSpPr>
              <p:cNvPr id="103892" name="Line 473"/>
              <p:cNvSpPr>
                <a:spLocks noChangeShapeType="1"/>
              </p:cNvSpPr>
              <p:nvPr/>
            </p:nvSpPr>
            <p:spPr bwMode="auto">
              <a:xfrm flipV="1">
                <a:off x="4495" y="3199"/>
                <a:ext cx="160" cy="160"/>
              </a:xfrm>
              <a:prstGeom prst="line">
                <a:avLst/>
              </a:prstGeom>
              <a:noFill/>
              <a:ln w="0" cap="sq">
                <a:solidFill>
                  <a:srgbClr val="0000FF"/>
                </a:solidFill>
                <a:miter lim="800000"/>
                <a:headEnd/>
                <a:tailEnd/>
              </a:ln>
            </p:spPr>
            <p:txBody>
              <a:bodyPr/>
              <a:lstStyle/>
              <a:p>
                <a:endParaRPr lang="en-US"/>
              </a:p>
            </p:txBody>
          </p:sp>
          <p:sp>
            <p:nvSpPr>
              <p:cNvPr id="103893" name="Line 474"/>
              <p:cNvSpPr>
                <a:spLocks noChangeShapeType="1"/>
              </p:cNvSpPr>
              <p:nvPr/>
            </p:nvSpPr>
            <p:spPr bwMode="auto">
              <a:xfrm flipV="1">
                <a:off x="4492" y="3199"/>
                <a:ext cx="159" cy="160"/>
              </a:xfrm>
              <a:prstGeom prst="line">
                <a:avLst/>
              </a:prstGeom>
              <a:noFill/>
              <a:ln w="0" cap="sq">
                <a:solidFill>
                  <a:srgbClr val="0000FF"/>
                </a:solidFill>
                <a:miter lim="800000"/>
                <a:headEnd/>
                <a:tailEnd/>
              </a:ln>
            </p:spPr>
            <p:txBody>
              <a:bodyPr/>
              <a:lstStyle/>
              <a:p>
                <a:endParaRPr lang="en-US"/>
              </a:p>
            </p:txBody>
          </p:sp>
          <p:sp>
            <p:nvSpPr>
              <p:cNvPr id="103894" name="Line 475"/>
              <p:cNvSpPr>
                <a:spLocks noChangeShapeType="1"/>
              </p:cNvSpPr>
              <p:nvPr/>
            </p:nvSpPr>
            <p:spPr bwMode="auto">
              <a:xfrm flipV="1">
                <a:off x="4489" y="3199"/>
                <a:ext cx="159" cy="160"/>
              </a:xfrm>
              <a:prstGeom prst="line">
                <a:avLst/>
              </a:prstGeom>
              <a:noFill/>
              <a:ln w="0" cap="sq">
                <a:solidFill>
                  <a:srgbClr val="0000FF"/>
                </a:solidFill>
                <a:miter lim="800000"/>
                <a:headEnd/>
                <a:tailEnd/>
              </a:ln>
            </p:spPr>
            <p:txBody>
              <a:bodyPr/>
              <a:lstStyle/>
              <a:p>
                <a:endParaRPr lang="en-US"/>
              </a:p>
            </p:txBody>
          </p:sp>
          <p:sp>
            <p:nvSpPr>
              <p:cNvPr id="103895" name="Line 476"/>
              <p:cNvSpPr>
                <a:spLocks noChangeShapeType="1"/>
              </p:cNvSpPr>
              <p:nvPr/>
            </p:nvSpPr>
            <p:spPr bwMode="auto">
              <a:xfrm flipV="1">
                <a:off x="4486" y="3200"/>
                <a:ext cx="159" cy="159"/>
              </a:xfrm>
              <a:prstGeom prst="line">
                <a:avLst/>
              </a:prstGeom>
              <a:noFill/>
              <a:ln w="0" cap="sq">
                <a:solidFill>
                  <a:srgbClr val="0000FF"/>
                </a:solidFill>
                <a:miter lim="800000"/>
                <a:headEnd/>
                <a:tailEnd/>
              </a:ln>
            </p:spPr>
            <p:txBody>
              <a:bodyPr/>
              <a:lstStyle/>
              <a:p>
                <a:endParaRPr lang="en-US"/>
              </a:p>
            </p:txBody>
          </p:sp>
          <p:sp>
            <p:nvSpPr>
              <p:cNvPr id="103896" name="Line 477"/>
              <p:cNvSpPr>
                <a:spLocks noChangeShapeType="1"/>
              </p:cNvSpPr>
              <p:nvPr/>
            </p:nvSpPr>
            <p:spPr bwMode="auto">
              <a:xfrm flipV="1">
                <a:off x="4483" y="3200"/>
                <a:ext cx="159" cy="159"/>
              </a:xfrm>
              <a:prstGeom prst="line">
                <a:avLst/>
              </a:prstGeom>
              <a:noFill/>
              <a:ln w="0" cap="sq">
                <a:solidFill>
                  <a:srgbClr val="0000FF"/>
                </a:solidFill>
                <a:miter lim="800000"/>
                <a:headEnd/>
                <a:tailEnd/>
              </a:ln>
            </p:spPr>
            <p:txBody>
              <a:bodyPr/>
              <a:lstStyle/>
              <a:p>
                <a:endParaRPr lang="en-US"/>
              </a:p>
            </p:txBody>
          </p:sp>
          <p:sp>
            <p:nvSpPr>
              <p:cNvPr id="103897" name="Line 478"/>
              <p:cNvSpPr>
                <a:spLocks noChangeShapeType="1"/>
              </p:cNvSpPr>
              <p:nvPr/>
            </p:nvSpPr>
            <p:spPr bwMode="auto">
              <a:xfrm flipV="1">
                <a:off x="4480" y="3200"/>
                <a:ext cx="159" cy="159"/>
              </a:xfrm>
              <a:prstGeom prst="line">
                <a:avLst/>
              </a:prstGeom>
              <a:noFill/>
              <a:ln w="0" cap="sq">
                <a:solidFill>
                  <a:srgbClr val="0000FF"/>
                </a:solidFill>
                <a:miter lim="800000"/>
                <a:headEnd/>
                <a:tailEnd/>
              </a:ln>
            </p:spPr>
            <p:txBody>
              <a:bodyPr/>
              <a:lstStyle/>
              <a:p>
                <a:endParaRPr lang="en-US"/>
              </a:p>
            </p:txBody>
          </p:sp>
          <p:sp>
            <p:nvSpPr>
              <p:cNvPr id="103898" name="Line 479"/>
              <p:cNvSpPr>
                <a:spLocks noChangeShapeType="1"/>
              </p:cNvSpPr>
              <p:nvPr/>
            </p:nvSpPr>
            <p:spPr bwMode="auto">
              <a:xfrm flipV="1">
                <a:off x="4477" y="3201"/>
                <a:ext cx="158" cy="158"/>
              </a:xfrm>
              <a:prstGeom prst="line">
                <a:avLst/>
              </a:prstGeom>
              <a:noFill/>
              <a:ln w="0" cap="sq">
                <a:solidFill>
                  <a:srgbClr val="0000FF"/>
                </a:solidFill>
                <a:miter lim="800000"/>
                <a:headEnd/>
                <a:tailEnd/>
              </a:ln>
            </p:spPr>
            <p:txBody>
              <a:bodyPr/>
              <a:lstStyle/>
              <a:p>
                <a:endParaRPr lang="en-US"/>
              </a:p>
            </p:txBody>
          </p:sp>
          <p:sp>
            <p:nvSpPr>
              <p:cNvPr id="103899" name="Line 480"/>
              <p:cNvSpPr>
                <a:spLocks noChangeShapeType="1"/>
              </p:cNvSpPr>
              <p:nvPr/>
            </p:nvSpPr>
            <p:spPr bwMode="auto">
              <a:xfrm flipV="1">
                <a:off x="4474" y="3201"/>
                <a:ext cx="158" cy="158"/>
              </a:xfrm>
              <a:prstGeom prst="line">
                <a:avLst/>
              </a:prstGeom>
              <a:noFill/>
              <a:ln w="0" cap="sq">
                <a:solidFill>
                  <a:srgbClr val="0000FF"/>
                </a:solidFill>
                <a:miter lim="800000"/>
                <a:headEnd/>
                <a:tailEnd/>
              </a:ln>
            </p:spPr>
            <p:txBody>
              <a:bodyPr/>
              <a:lstStyle/>
              <a:p>
                <a:endParaRPr lang="en-US"/>
              </a:p>
            </p:txBody>
          </p:sp>
          <p:sp>
            <p:nvSpPr>
              <p:cNvPr id="103900" name="Line 481"/>
              <p:cNvSpPr>
                <a:spLocks noChangeShapeType="1"/>
              </p:cNvSpPr>
              <p:nvPr/>
            </p:nvSpPr>
            <p:spPr bwMode="auto">
              <a:xfrm flipV="1">
                <a:off x="4471" y="3201"/>
                <a:ext cx="158" cy="158"/>
              </a:xfrm>
              <a:prstGeom prst="line">
                <a:avLst/>
              </a:prstGeom>
              <a:noFill/>
              <a:ln w="0" cap="sq">
                <a:solidFill>
                  <a:srgbClr val="0000FF"/>
                </a:solidFill>
                <a:miter lim="800000"/>
                <a:headEnd/>
                <a:tailEnd/>
              </a:ln>
            </p:spPr>
            <p:txBody>
              <a:bodyPr/>
              <a:lstStyle/>
              <a:p>
                <a:endParaRPr lang="en-US"/>
              </a:p>
            </p:txBody>
          </p:sp>
          <p:sp>
            <p:nvSpPr>
              <p:cNvPr id="103901" name="Line 482"/>
              <p:cNvSpPr>
                <a:spLocks noChangeShapeType="1"/>
              </p:cNvSpPr>
              <p:nvPr/>
            </p:nvSpPr>
            <p:spPr bwMode="auto">
              <a:xfrm flipV="1">
                <a:off x="4468" y="3201"/>
                <a:ext cx="158" cy="158"/>
              </a:xfrm>
              <a:prstGeom prst="line">
                <a:avLst/>
              </a:prstGeom>
              <a:noFill/>
              <a:ln w="0" cap="sq">
                <a:solidFill>
                  <a:srgbClr val="0000FF"/>
                </a:solidFill>
                <a:miter lim="800000"/>
                <a:headEnd/>
                <a:tailEnd/>
              </a:ln>
            </p:spPr>
            <p:txBody>
              <a:bodyPr/>
              <a:lstStyle/>
              <a:p>
                <a:endParaRPr lang="en-US"/>
              </a:p>
            </p:txBody>
          </p:sp>
          <p:sp>
            <p:nvSpPr>
              <p:cNvPr id="103902" name="Line 483"/>
              <p:cNvSpPr>
                <a:spLocks noChangeShapeType="1"/>
              </p:cNvSpPr>
              <p:nvPr/>
            </p:nvSpPr>
            <p:spPr bwMode="auto">
              <a:xfrm flipV="1">
                <a:off x="4465" y="3202"/>
                <a:ext cx="158" cy="157"/>
              </a:xfrm>
              <a:prstGeom prst="line">
                <a:avLst/>
              </a:prstGeom>
              <a:noFill/>
              <a:ln w="0" cap="sq">
                <a:solidFill>
                  <a:srgbClr val="0000FF"/>
                </a:solidFill>
                <a:miter lim="800000"/>
                <a:headEnd/>
                <a:tailEnd/>
              </a:ln>
            </p:spPr>
            <p:txBody>
              <a:bodyPr/>
              <a:lstStyle/>
              <a:p>
                <a:endParaRPr lang="en-US"/>
              </a:p>
            </p:txBody>
          </p:sp>
          <p:sp>
            <p:nvSpPr>
              <p:cNvPr id="103903" name="Line 484"/>
              <p:cNvSpPr>
                <a:spLocks noChangeShapeType="1"/>
              </p:cNvSpPr>
              <p:nvPr/>
            </p:nvSpPr>
            <p:spPr bwMode="auto">
              <a:xfrm flipV="1">
                <a:off x="4462" y="3202"/>
                <a:ext cx="157" cy="157"/>
              </a:xfrm>
              <a:prstGeom prst="line">
                <a:avLst/>
              </a:prstGeom>
              <a:noFill/>
              <a:ln w="0" cap="sq">
                <a:solidFill>
                  <a:srgbClr val="0000FF"/>
                </a:solidFill>
                <a:miter lim="800000"/>
                <a:headEnd/>
                <a:tailEnd/>
              </a:ln>
            </p:spPr>
            <p:txBody>
              <a:bodyPr/>
              <a:lstStyle/>
              <a:p>
                <a:endParaRPr lang="en-US"/>
              </a:p>
            </p:txBody>
          </p:sp>
          <p:sp>
            <p:nvSpPr>
              <p:cNvPr id="103904" name="Line 485"/>
              <p:cNvSpPr>
                <a:spLocks noChangeShapeType="1"/>
              </p:cNvSpPr>
              <p:nvPr/>
            </p:nvSpPr>
            <p:spPr bwMode="auto">
              <a:xfrm flipV="1">
                <a:off x="4459" y="3202"/>
                <a:ext cx="157" cy="157"/>
              </a:xfrm>
              <a:prstGeom prst="line">
                <a:avLst/>
              </a:prstGeom>
              <a:noFill/>
              <a:ln w="0" cap="sq">
                <a:solidFill>
                  <a:srgbClr val="0000FF"/>
                </a:solidFill>
                <a:miter lim="800000"/>
                <a:headEnd/>
                <a:tailEnd/>
              </a:ln>
            </p:spPr>
            <p:txBody>
              <a:bodyPr/>
              <a:lstStyle/>
              <a:p>
                <a:endParaRPr lang="en-US"/>
              </a:p>
            </p:txBody>
          </p:sp>
          <p:sp>
            <p:nvSpPr>
              <p:cNvPr id="103905" name="Line 486"/>
              <p:cNvSpPr>
                <a:spLocks noChangeShapeType="1"/>
              </p:cNvSpPr>
              <p:nvPr/>
            </p:nvSpPr>
            <p:spPr bwMode="auto">
              <a:xfrm flipV="1">
                <a:off x="4456" y="3202"/>
                <a:ext cx="157" cy="157"/>
              </a:xfrm>
              <a:prstGeom prst="line">
                <a:avLst/>
              </a:prstGeom>
              <a:noFill/>
              <a:ln w="0" cap="sq">
                <a:solidFill>
                  <a:srgbClr val="0000FF"/>
                </a:solidFill>
                <a:miter lim="800000"/>
                <a:headEnd/>
                <a:tailEnd/>
              </a:ln>
            </p:spPr>
            <p:txBody>
              <a:bodyPr/>
              <a:lstStyle/>
              <a:p>
                <a:endParaRPr lang="en-US"/>
              </a:p>
            </p:txBody>
          </p:sp>
          <p:sp>
            <p:nvSpPr>
              <p:cNvPr id="103906" name="Line 487"/>
              <p:cNvSpPr>
                <a:spLocks noChangeShapeType="1"/>
              </p:cNvSpPr>
              <p:nvPr/>
            </p:nvSpPr>
            <p:spPr bwMode="auto">
              <a:xfrm flipV="1">
                <a:off x="4453" y="3202"/>
                <a:ext cx="157" cy="157"/>
              </a:xfrm>
              <a:prstGeom prst="line">
                <a:avLst/>
              </a:prstGeom>
              <a:noFill/>
              <a:ln w="0" cap="sq">
                <a:solidFill>
                  <a:srgbClr val="0000FF"/>
                </a:solidFill>
                <a:miter lim="800000"/>
                <a:headEnd/>
                <a:tailEnd/>
              </a:ln>
            </p:spPr>
            <p:txBody>
              <a:bodyPr/>
              <a:lstStyle/>
              <a:p>
                <a:endParaRPr lang="en-US"/>
              </a:p>
            </p:txBody>
          </p:sp>
          <p:sp>
            <p:nvSpPr>
              <p:cNvPr id="103907" name="Line 488"/>
              <p:cNvSpPr>
                <a:spLocks noChangeShapeType="1"/>
              </p:cNvSpPr>
              <p:nvPr/>
            </p:nvSpPr>
            <p:spPr bwMode="auto">
              <a:xfrm flipV="1">
                <a:off x="4450" y="3203"/>
                <a:ext cx="157" cy="156"/>
              </a:xfrm>
              <a:prstGeom prst="line">
                <a:avLst/>
              </a:prstGeom>
              <a:noFill/>
              <a:ln w="0" cap="sq">
                <a:solidFill>
                  <a:srgbClr val="0000FF"/>
                </a:solidFill>
                <a:miter lim="800000"/>
                <a:headEnd/>
                <a:tailEnd/>
              </a:ln>
            </p:spPr>
            <p:txBody>
              <a:bodyPr/>
              <a:lstStyle/>
              <a:p>
                <a:endParaRPr lang="en-US"/>
              </a:p>
            </p:txBody>
          </p:sp>
          <p:sp>
            <p:nvSpPr>
              <p:cNvPr id="103908" name="Line 489"/>
              <p:cNvSpPr>
                <a:spLocks noChangeShapeType="1"/>
              </p:cNvSpPr>
              <p:nvPr/>
            </p:nvSpPr>
            <p:spPr bwMode="auto">
              <a:xfrm flipV="1">
                <a:off x="4447" y="3203"/>
                <a:ext cx="156" cy="156"/>
              </a:xfrm>
              <a:prstGeom prst="line">
                <a:avLst/>
              </a:prstGeom>
              <a:noFill/>
              <a:ln w="0" cap="sq">
                <a:solidFill>
                  <a:srgbClr val="0000FF"/>
                </a:solidFill>
                <a:miter lim="800000"/>
                <a:headEnd/>
                <a:tailEnd/>
              </a:ln>
            </p:spPr>
            <p:txBody>
              <a:bodyPr/>
              <a:lstStyle/>
              <a:p>
                <a:endParaRPr lang="en-US"/>
              </a:p>
            </p:txBody>
          </p:sp>
          <p:sp>
            <p:nvSpPr>
              <p:cNvPr id="103909" name="Line 490"/>
              <p:cNvSpPr>
                <a:spLocks noChangeShapeType="1"/>
              </p:cNvSpPr>
              <p:nvPr/>
            </p:nvSpPr>
            <p:spPr bwMode="auto">
              <a:xfrm flipV="1">
                <a:off x="4444" y="3203"/>
                <a:ext cx="156" cy="156"/>
              </a:xfrm>
              <a:prstGeom prst="line">
                <a:avLst/>
              </a:prstGeom>
              <a:noFill/>
              <a:ln w="0" cap="sq">
                <a:solidFill>
                  <a:srgbClr val="0000FF"/>
                </a:solidFill>
                <a:miter lim="800000"/>
                <a:headEnd/>
                <a:tailEnd/>
              </a:ln>
            </p:spPr>
            <p:txBody>
              <a:bodyPr/>
              <a:lstStyle/>
              <a:p>
                <a:endParaRPr lang="en-US"/>
              </a:p>
            </p:txBody>
          </p:sp>
          <p:sp>
            <p:nvSpPr>
              <p:cNvPr id="103910" name="Line 491"/>
              <p:cNvSpPr>
                <a:spLocks noChangeShapeType="1"/>
              </p:cNvSpPr>
              <p:nvPr/>
            </p:nvSpPr>
            <p:spPr bwMode="auto">
              <a:xfrm flipV="1">
                <a:off x="4441" y="3203"/>
                <a:ext cx="156" cy="156"/>
              </a:xfrm>
              <a:prstGeom prst="line">
                <a:avLst/>
              </a:prstGeom>
              <a:noFill/>
              <a:ln w="0" cap="sq">
                <a:solidFill>
                  <a:srgbClr val="0000FF"/>
                </a:solidFill>
                <a:miter lim="800000"/>
                <a:headEnd/>
                <a:tailEnd/>
              </a:ln>
            </p:spPr>
            <p:txBody>
              <a:bodyPr/>
              <a:lstStyle/>
              <a:p>
                <a:endParaRPr lang="en-US"/>
              </a:p>
            </p:txBody>
          </p:sp>
          <p:sp>
            <p:nvSpPr>
              <p:cNvPr id="103911" name="Line 492"/>
              <p:cNvSpPr>
                <a:spLocks noChangeShapeType="1"/>
              </p:cNvSpPr>
              <p:nvPr/>
            </p:nvSpPr>
            <p:spPr bwMode="auto">
              <a:xfrm flipV="1">
                <a:off x="4438" y="3204"/>
                <a:ext cx="156" cy="155"/>
              </a:xfrm>
              <a:prstGeom prst="line">
                <a:avLst/>
              </a:prstGeom>
              <a:noFill/>
              <a:ln w="0" cap="sq">
                <a:solidFill>
                  <a:srgbClr val="0000FF"/>
                </a:solidFill>
                <a:miter lim="800000"/>
                <a:headEnd/>
                <a:tailEnd/>
              </a:ln>
            </p:spPr>
            <p:txBody>
              <a:bodyPr/>
              <a:lstStyle/>
              <a:p>
                <a:endParaRPr lang="en-US"/>
              </a:p>
            </p:txBody>
          </p:sp>
          <p:sp>
            <p:nvSpPr>
              <p:cNvPr id="103912" name="Line 493"/>
              <p:cNvSpPr>
                <a:spLocks noChangeShapeType="1"/>
              </p:cNvSpPr>
              <p:nvPr/>
            </p:nvSpPr>
            <p:spPr bwMode="auto">
              <a:xfrm flipV="1">
                <a:off x="4438" y="3204"/>
                <a:ext cx="153" cy="152"/>
              </a:xfrm>
              <a:prstGeom prst="line">
                <a:avLst/>
              </a:prstGeom>
              <a:noFill/>
              <a:ln w="0" cap="sq">
                <a:solidFill>
                  <a:srgbClr val="0000FF"/>
                </a:solidFill>
                <a:miter lim="800000"/>
                <a:headEnd/>
                <a:tailEnd/>
              </a:ln>
            </p:spPr>
            <p:txBody>
              <a:bodyPr/>
              <a:lstStyle/>
              <a:p>
                <a:endParaRPr lang="en-US"/>
              </a:p>
            </p:txBody>
          </p:sp>
          <p:sp>
            <p:nvSpPr>
              <p:cNvPr id="103913" name="Line 494"/>
              <p:cNvSpPr>
                <a:spLocks noChangeShapeType="1"/>
              </p:cNvSpPr>
              <p:nvPr/>
            </p:nvSpPr>
            <p:spPr bwMode="auto">
              <a:xfrm flipV="1">
                <a:off x="4438" y="3204"/>
                <a:ext cx="149" cy="149"/>
              </a:xfrm>
              <a:prstGeom prst="line">
                <a:avLst/>
              </a:prstGeom>
              <a:noFill/>
              <a:ln w="0" cap="sq">
                <a:solidFill>
                  <a:srgbClr val="0000FF"/>
                </a:solidFill>
                <a:miter lim="800000"/>
                <a:headEnd/>
                <a:tailEnd/>
              </a:ln>
            </p:spPr>
            <p:txBody>
              <a:bodyPr/>
              <a:lstStyle/>
              <a:p>
                <a:endParaRPr lang="en-US"/>
              </a:p>
            </p:txBody>
          </p:sp>
          <p:sp>
            <p:nvSpPr>
              <p:cNvPr id="103914" name="Line 495"/>
              <p:cNvSpPr>
                <a:spLocks noChangeShapeType="1"/>
              </p:cNvSpPr>
              <p:nvPr/>
            </p:nvSpPr>
            <p:spPr bwMode="auto">
              <a:xfrm flipV="1">
                <a:off x="4438" y="3204"/>
                <a:ext cx="146" cy="146"/>
              </a:xfrm>
              <a:prstGeom prst="line">
                <a:avLst/>
              </a:prstGeom>
              <a:noFill/>
              <a:ln w="0" cap="sq">
                <a:solidFill>
                  <a:srgbClr val="0000FF"/>
                </a:solidFill>
                <a:miter lim="800000"/>
                <a:headEnd/>
                <a:tailEnd/>
              </a:ln>
            </p:spPr>
            <p:txBody>
              <a:bodyPr/>
              <a:lstStyle/>
              <a:p>
                <a:endParaRPr lang="en-US"/>
              </a:p>
            </p:txBody>
          </p:sp>
          <p:sp>
            <p:nvSpPr>
              <p:cNvPr id="103915" name="Line 496"/>
              <p:cNvSpPr>
                <a:spLocks noChangeShapeType="1"/>
              </p:cNvSpPr>
              <p:nvPr/>
            </p:nvSpPr>
            <p:spPr bwMode="auto">
              <a:xfrm flipV="1">
                <a:off x="4438" y="3204"/>
                <a:ext cx="143" cy="143"/>
              </a:xfrm>
              <a:prstGeom prst="line">
                <a:avLst/>
              </a:prstGeom>
              <a:noFill/>
              <a:ln w="0" cap="sq">
                <a:solidFill>
                  <a:srgbClr val="0000FF"/>
                </a:solidFill>
                <a:miter lim="800000"/>
                <a:headEnd/>
                <a:tailEnd/>
              </a:ln>
            </p:spPr>
            <p:txBody>
              <a:bodyPr/>
              <a:lstStyle/>
              <a:p>
                <a:endParaRPr lang="en-US"/>
              </a:p>
            </p:txBody>
          </p:sp>
          <p:sp>
            <p:nvSpPr>
              <p:cNvPr id="103916" name="Line 497"/>
              <p:cNvSpPr>
                <a:spLocks noChangeShapeType="1"/>
              </p:cNvSpPr>
              <p:nvPr/>
            </p:nvSpPr>
            <p:spPr bwMode="auto">
              <a:xfrm flipV="1">
                <a:off x="4438" y="3204"/>
                <a:ext cx="140" cy="140"/>
              </a:xfrm>
              <a:prstGeom prst="line">
                <a:avLst/>
              </a:prstGeom>
              <a:noFill/>
              <a:ln w="0" cap="sq">
                <a:solidFill>
                  <a:srgbClr val="0000FF"/>
                </a:solidFill>
                <a:miter lim="800000"/>
                <a:headEnd/>
                <a:tailEnd/>
              </a:ln>
            </p:spPr>
            <p:txBody>
              <a:bodyPr/>
              <a:lstStyle/>
              <a:p>
                <a:endParaRPr lang="en-US"/>
              </a:p>
            </p:txBody>
          </p:sp>
          <p:sp>
            <p:nvSpPr>
              <p:cNvPr id="103917" name="Line 498"/>
              <p:cNvSpPr>
                <a:spLocks noChangeShapeType="1"/>
              </p:cNvSpPr>
              <p:nvPr/>
            </p:nvSpPr>
            <p:spPr bwMode="auto">
              <a:xfrm flipV="1">
                <a:off x="4438" y="3205"/>
                <a:ext cx="137" cy="136"/>
              </a:xfrm>
              <a:prstGeom prst="line">
                <a:avLst/>
              </a:prstGeom>
              <a:noFill/>
              <a:ln w="0" cap="sq">
                <a:solidFill>
                  <a:srgbClr val="0000FF"/>
                </a:solidFill>
                <a:miter lim="800000"/>
                <a:headEnd/>
                <a:tailEnd/>
              </a:ln>
            </p:spPr>
            <p:txBody>
              <a:bodyPr/>
              <a:lstStyle/>
              <a:p>
                <a:endParaRPr lang="en-US"/>
              </a:p>
            </p:txBody>
          </p:sp>
          <p:sp>
            <p:nvSpPr>
              <p:cNvPr id="103918" name="Line 499"/>
              <p:cNvSpPr>
                <a:spLocks noChangeShapeType="1"/>
              </p:cNvSpPr>
              <p:nvPr/>
            </p:nvSpPr>
            <p:spPr bwMode="auto">
              <a:xfrm flipV="1">
                <a:off x="4438" y="3205"/>
                <a:ext cx="133" cy="133"/>
              </a:xfrm>
              <a:prstGeom prst="line">
                <a:avLst/>
              </a:prstGeom>
              <a:noFill/>
              <a:ln w="0" cap="sq">
                <a:solidFill>
                  <a:srgbClr val="0000FF"/>
                </a:solidFill>
                <a:miter lim="800000"/>
                <a:headEnd/>
                <a:tailEnd/>
              </a:ln>
            </p:spPr>
            <p:txBody>
              <a:bodyPr/>
              <a:lstStyle/>
              <a:p>
                <a:endParaRPr lang="en-US"/>
              </a:p>
            </p:txBody>
          </p:sp>
          <p:sp>
            <p:nvSpPr>
              <p:cNvPr id="103919" name="Line 500"/>
              <p:cNvSpPr>
                <a:spLocks noChangeShapeType="1"/>
              </p:cNvSpPr>
              <p:nvPr/>
            </p:nvSpPr>
            <p:spPr bwMode="auto">
              <a:xfrm flipV="1">
                <a:off x="4438" y="3205"/>
                <a:ext cx="130" cy="130"/>
              </a:xfrm>
              <a:prstGeom prst="line">
                <a:avLst/>
              </a:prstGeom>
              <a:noFill/>
              <a:ln w="0" cap="sq">
                <a:solidFill>
                  <a:srgbClr val="0000FF"/>
                </a:solidFill>
                <a:miter lim="800000"/>
                <a:headEnd/>
                <a:tailEnd/>
              </a:ln>
            </p:spPr>
            <p:txBody>
              <a:bodyPr/>
              <a:lstStyle/>
              <a:p>
                <a:endParaRPr lang="en-US"/>
              </a:p>
            </p:txBody>
          </p:sp>
          <p:sp>
            <p:nvSpPr>
              <p:cNvPr id="103920" name="Line 501"/>
              <p:cNvSpPr>
                <a:spLocks noChangeShapeType="1"/>
              </p:cNvSpPr>
              <p:nvPr/>
            </p:nvSpPr>
            <p:spPr bwMode="auto">
              <a:xfrm flipV="1">
                <a:off x="4438" y="3205"/>
                <a:ext cx="127" cy="127"/>
              </a:xfrm>
              <a:prstGeom prst="line">
                <a:avLst/>
              </a:prstGeom>
              <a:noFill/>
              <a:ln w="0" cap="sq">
                <a:solidFill>
                  <a:srgbClr val="0000FF"/>
                </a:solidFill>
                <a:miter lim="800000"/>
                <a:headEnd/>
                <a:tailEnd/>
              </a:ln>
            </p:spPr>
            <p:txBody>
              <a:bodyPr/>
              <a:lstStyle/>
              <a:p>
                <a:endParaRPr lang="en-US"/>
              </a:p>
            </p:txBody>
          </p:sp>
          <p:sp>
            <p:nvSpPr>
              <p:cNvPr id="103921" name="Line 502"/>
              <p:cNvSpPr>
                <a:spLocks noChangeShapeType="1"/>
              </p:cNvSpPr>
              <p:nvPr/>
            </p:nvSpPr>
            <p:spPr bwMode="auto">
              <a:xfrm flipV="1">
                <a:off x="4438" y="3205"/>
                <a:ext cx="124" cy="125"/>
              </a:xfrm>
              <a:prstGeom prst="line">
                <a:avLst/>
              </a:prstGeom>
              <a:noFill/>
              <a:ln w="0" cap="sq">
                <a:solidFill>
                  <a:srgbClr val="0000FF"/>
                </a:solidFill>
                <a:miter lim="800000"/>
                <a:headEnd/>
                <a:tailEnd/>
              </a:ln>
            </p:spPr>
            <p:txBody>
              <a:bodyPr/>
              <a:lstStyle/>
              <a:p>
                <a:endParaRPr lang="en-US"/>
              </a:p>
            </p:txBody>
          </p:sp>
          <p:sp>
            <p:nvSpPr>
              <p:cNvPr id="103922" name="Line 503"/>
              <p:cNvSpPr>
                <a:spLocks noChangeShapeType="1"/>
              </p:cNvSpPr>
              <p:nvPr/>
            </p:nvSpPr>
            <p:spPr bwMode="auto">
              <a:xfrm flipV="1">
                <a:off x="4438" y="3206"/>
                <a:ext cx="121" cy="121"/>
              </a:xfrm>
              <a:prstGeom prst="line">
                <a:avLst/>
              </a:prstGeom>
              <a:noFill/>
              <a:ln w="0" cap="sq">
                <a:solidFill>
                  <a:srgbClr val="0000FF"/>
                </a:solidFill>
                <a:miter lim="800000"/>
                <a:headEnd/>
                <a:tailEnd/>
              </a:ln>
            </p:spPr>
            <p:txBody>
              <a:bodyPr/>
              <a:lstStyle/>
              <a:p>
                <a:endParaRPr lang="en-US"/>
              </a:p>
            </p:txBody>
          </p:sp>
          <p:sp>
            <p:nvSpPr>
              <p:cNvPr id="103923" name="Line 504"/>
              <p:cNvSpPr>
                <a:spLocks noChangeShapeType="1"/>
              </p:cNvSpPr>
              <p:nvPr/>
            </p:nvSpPr>
            <p:spPr bwMode="auto">
              <a:xfrm flipV="1">
                <a:off x="4438" y="3206"/>
                <a:ext cx="118" cy="118"/>
              </a:xfrm>
              <a:prstGeom prst="line">
                <a:avLst/>
              </a:prstGeom>
              <a:noFill/>
              <a:ln w="0" cap="sq">
                <a:solidFill>
                  <a:srgbClr val="0000FF"/>
                </a:solidFill>
                <a:miter lim="800000"/>
                <a:headEnd/>
                <a:tailEnd/>
              </a:ln>
            </p:spPr>
            <p:txBody>
              <a:bodyPr/>
              <a:lstStyle/>
              <a:p>
                <a:endParaRPr lang="en-US"/>
              </a:p>
            </p:txBody>
          </p:sp>
          <p:sp>
            <p:nvSpPr>
              <p:cNvPr id="103924" name="Line 505"/>
              <p:cNvSpPr>
                <a:spLocks noChangeShapeType="1"/>
              </p:cNvSpPr>
              <p:nvPr/>
            </p:nvSpPr>
            <p:spPr bwMode="auto">
              <a:xfrm flipV="1">
                <a:off x="4438" y="3206"/>
                <a:ext cx="114" cy="115"/>
              </a:xfrm>
              <a:prstGeom prst="line">
                <a:avLst/>
              </a:prstGeom>
              <a:noFill/>
              <a:ln w="0" cap="sq">
                <a:solidFill>
                  <a:srgbClr val="0000FF"/>
                </a:solidFill>
                <a:miter lim="800000"/>
                <a:headEnd/>
                <a:tailEnd/>
              </a:ln>
            </p:spPr>
            <p:txBody>
              <a:bodyPr/>
              <a:lstStyle/>
              <a:p>
                <a:endParaRPr lang="en-US"/>
              </a:p>
            </p:txBody>
          </p:sp>
          <p:sp>
            <p:nvSpPr>
              <p:cNvPr id="103925" name="Line 506"/>
              <p:cNvSpPr>
                <a:spLocks noChangeShapeType="1"/>
              </p:cNvSpPr>
              <p:nvPr/>
            </p:nvSpPr>
            <p:spPr bwMode="auto">
              <a:xfrm flipV="1">
                <a:off x="4438" y="3206"/>
                <a:ext cx="111" cy="112"/>
              </a:xfrm>
              <a:prstGeom prst="line">
                <a:avLst/>
              </a:prstGeom>
              <a:noFill/>
              <a:ln w="0" cap="sq">
                <a:solidFill>
                  <a:srgbClr val="0000FF"/>
                </a:solidFill>
                <a:miter lim="800000"/>
                <a:headEnd/>
                <a:tailEnd/>
              </a:ln>
            </p:spPr>
            <p:txBody>
              <a:bodyPr/>
              <a:lstStyle/>
              <a:p>
                <a:endParaRPr lang="en-US"/>
              </a:p>
            </p:txBody>
          </p:sp>
          <p:sp>
            <p:nvSpPr>
              <p:cNvPr id="103926" name="Line 507"/>
              <p:cNvSpPr>
                <a:spLocks noChangeShapeType="1"/>
              </p:cNvSpPr>
              <p:nvPr/>
            </p:nvSpPr>
            <p:spPr bwMode="auto">
              <a:xfrm flipV="1">
                <a:off x="4438" y="3206"/>
                <a:ext cx="108" cy="109"/>
              </a:xfrm>
              <a:prstGeom prst="line">
                <a:avLst/>
              </a:prstGeom>
              <a:noFill/>
              <a:ln w="0" cap="sq">
                <a:solidFill>
                  <a:srgbClr val="0000FF"/>
                </a:solidFill>
                <a:miter lim="800000"/>
                <a:headEnd/>
                <a:tailEnd/>
              </a:ln>
            </p:spPr>
            <p:txBody>
              <a:bodyPr/>
              <a:lstStyle/>
              <a:p>
                <a:endParaRPr lang="en-US"/>
              </a:p>
            </p:txBody>
          </p:sp>
          <p:sp>
            <p:nvSpPr>
              <p:cNvPr id="103927" name="Line 508"/>
              <p:cNvSpPr>
                <a:spLocks noChangeShapeType="1"/>
              </p:cNvSpPr>
              <p:nvPr/>
            </p:nvSpPr>
            <p:spPr bwMode="auto">
              <a:xfrm flipV="1">
                <a:off x="4438" y="3207"/>
                <a:ext cx="105" cy="105"/>
              </a:xfrm>
              <a:prstGeom prst="line">
                <a:avLst/>
              </a:prstGeom>
              <a:noFill/>
              <a:ln w="0" cap="sq">
                <a:solidFill>
                  <a:srgbClr val="0000FF"/>
                </a:solidFill>
                <a:miter lim="800000"/>
                <a:headEnd/>
                <a:tailEnd/>
              </a:ln>
            </p:spPr>
            <p:txBody>
              <a:bodyPr/>
              <a:lstStyle/>
              <a:p>
                <a:endParaRPr lang="en-US"/>
              </a:p>
            </p:txBody>
          </p:sp>
          <p:sp>
            <p:nvSpPr>
              <p:cNvPr id="103928" name="Line 509"/>
              <p:cNvSpPr>
                <a:spLocks noChangeShapeType="1"/>
              </p:cNvSpPr>
              <p:nvPr/>
            </p:nvSpPr>
            <p:spPr bwMode="auto">
              <a:xfrm flipV="1">
                <a:off x="4438" y="3207"/>
                <a:ext cx="102" cy="102"/>
              </a:xfrm>
              <a:prstGeom prst="line">
                <a:avLst/>
              </a:prstGeom>
              <a:noFill/>
              <a:ln w="0" cap="sq">
                <a:solidFill>
                  <a:srgbClr val="0000FF"/>
                </a:solidFill>
                <a:miter lim="800000"/>
                <a:headEnd/>
                <a:tailEnd/>
              </a:ln>
            </p:spPr>
            <p:txBody>
              <a:bodyPr/>
              <a:lstStyle/>
              <a:p>
                <a:endParaRPr lang="en-US"/>
              </a:p>
            </p:txBody>
          </p:sp>
          <p:sp>
            <p:nvSpPr>
              <p:cNvPr id="103929" name="Line 510"/>
              <p:cNvSpPr>
                <a:spLocks noChangeShapeType="1"/>
              </p:cNvSpPr>
              <p:nvPr/>
            </p:nvSpPr>
            <p:spPr bwMode="auto">
              <a:xfrm flipV="1">
                <a:off x="4438" y="3207"/>
                <a:ext cx="99" cy="99"/>
              </a:xfrm>
              <a:prstGeom prst="line">
                <a:avLst/>
              </a:prstGeom>
              <a:noFill/>
              <a:ln w="0" cap="sq">
                <a:solidFill>
                  <a:srgbClr val="0000FF"/>
                </a:solidFill>
                <a:miter lim="800000"/>
                <a:headEnd/>
                <a:tailEnd/>
              </a:ln>
            </p:spPr>
            <p:txBody>
              <a:bodyPr/>
              <a:lstStyle/>
              <a:p>
                <a:endParaRPr lang="en-US"/>
              </a:p>
            </p:txBody>
          </p:sp>
          <p:sp>
            <p:nvSpPr>
              <p:cNvPr id="103930" name="Line 511"/>
              <p:cNvSpPr>
                <a:spLocks noChangeShapeType="1"/>
              </p:cNvSpPr>
              <p:nvPr/>
            </p:nvSpPr>
            <p:spPr bwMode="auto">
              <a:xfrm flipV="1">
                <a:off x="4438" y="3207"/>
                <a:ext cx="96" cy="96"/>
              </a:xfrm>
              <a:prstGeom prst="line">
                <a:avLst/>
              </a:prstGeom>
              <a:noFill/>
              <a:ln w="0" cap="sq">
                <a:solidFill>
                  <a:srgbClr val="0000FF"/>
                </a:solidFill>
                <a:miter lim="800000"/>
                <a:headEnd/>
                <a:tailEnd/>
              </a:ln>
            </p:spPr>
            <p:txBody>
              <a:bodyPr/>
              <a:lstStyle/>
              <a:p>
                <a:endParaRPr lang="en-US"/>
              </a:p>
            </p:txBody>
          </p:sp>
          <p:sp>
            <p:nvSpPr>
              <p:cNvPr id="103931" name="Line 512"/>
              <p:cNvSpPr>
                <a:spLocks noChangeShapeType="1"/>
              </p:cNvSpPr>
              <p:nvPr/>
            </p:nvSpPr>
            <p:spPr bwMode="auto">
              <a:xfrm flipV="1">
                <a:off x="4438" y="3207"/>
                <a:ext cx="93" cy="93"/>
              </a:xfrm>
              <a:prstGeom prst="line">
                <a:avLst/>
              </a:prstGeom>
              <a:noFill/>
              <a:ln w="0" cap="sq">
                <a:solidFill>
                  <a:srgbClr val="0000FF"/>
                </a:solidFill>
                <a:miter lim="800000"/>
                <a:headEnd/>
                <a:tailEnd/>
              </a:ln>
            </p:spPr>
            <p:txBody>
              <a:bodyPr/>
              <a:lstStyle/>
              <a:p>
                <a:endParaRPr lang="en-US"/>
              </a:p>
            </p:txBody>
          </p:sp>
          <p:sp>
            <p:nvSpPr>
              <p:cNvPr id="103932" name="Line 513"/>
              <p:cNvSpPr>
                <a:spLocks noChangeShapeType="1"/>
              </p:cNvSpPr>
              <p:nvPr/>
            </p:nvSpPr>
            <p:spPr bwMode="auto">
              <a:xfrm flipV="1">
                <a:off x="4438" y="3207"/>
                <a:ext cx="89" cy="90"/>
              </a:xfrm>
              <a:prstGeom prst="line">
                <a:avLst/>
              </a:prstGeom>
              <a:noFill/>
              <a:ln w="0" cap="sq">
                <a:solidFill>
                  <a:srgbClr val="0000FF"/>
                </a:solidFill>
                <a:miter lim="800000"/>
                <a:headEnd/>
                <a:tailEnd/>
              </a:ln>
            </p:spPr>
            <p:txBody>
              <a:bodyPr/>
              <a:lstStyle/>
              <a:p>
                <a:endParaRPr lang="en-US"/>
              </a:p>
            </p:txBody>
          </p:sp>
          <p:sp>
            <p:nvSpPr>
              <p:cNvPr id="103933" name="Line 514"/>
              <p:cNvSpPr>
                <a:spLocks noChangeShapeType="1"/>
              </p:cNvSpPr>
              <p:nvPr/>
            </p:nvSpPr>
            <p:spPr bwMode="auto">
              <a:xfrm flipV="1">
                <a:off x="4438" y="3208"/>
                <a:ext cx="86" cy="86"/>
              </a:xfrm>
              <a:prstGeom prst="line">
                <a:avLst/>
              </a:prstGeom>
              <a:noFill/>
              <a:ln w="0" cap="sq">
                <a:solidFill>
                  <a:srgbClr val="0000FF"/>
                </a:solidFill>
                <a:miter lim="800000"/>
                <a:headEnd/>
                <a:tailEnd/>
              </a:ln>
            </p:spPr>
            <p:txBody>
              <a:bodyPr/>
              <a:lstStyle/>
              <a:p>
                <a:endParaRPr lang="en-US"/>
              </a:p>
            </p:txBody>
          </p:sp>
          <p:sp>
            <p:nvSpPr>
              <p:cNvPr id="103934" name="Line 515"/>
              <p:cNvSpPr>
                <a:spLocks noChangeShapeType="1"/>
              </p:cNvSpPr>
              <p:nvPr/>
            </p:nvSpPr>
            <p:spPr bwMode="auto">
              <a:xfrm flipV="1">
                <a:off x="4438" y="3208"/>
                <a:ext cx="83" cy="83"/>
              </a:xfrm>
              <a:prstGeom prst="line">
                <a:avLst/>
              </a:prstGeom>
              <a:noFill/>
              <a:ln w="0" cap="sq">
                <a:solidFill>
                  <a:srgbClr val="0000FF"/>
                </a:solidFill>
                <a:miter lim="800000"/>
                <a:headEnd/>
                <a:tailEnd/>
              </a:ln>
            </p:spPr>
            <p:txBody>
              <a:bodyPr/>
              <a:lstStyle/>
              <a:p>
                <a:endParaRPr lang="en-US"/>
              </a:p>
            </p:txBody>
          </p:sp>
          <p:sp>
            <p:nvSpPr>
              <p:cNvPr id="103935" name="Line 516"/>
              <p:cNvSpPr>
                <a:spLocks noChangeShapeType="1"/>
              </p:cNvSpPr>
              <p:nvPr/>
            </p:nvSpPr>
            <p:spPr bwMode="auto">
              <a:xfrm flipV="1">
                <a:off x="4438" y="3208"/>
                <a:ext cx="80" cy="80"/>
              </a:xfrm>
              <a:prstGeom prst="line">
                <a:avLst/>
              </a:prstGeom>
              <a:noFill/>
              <a:ln w="0" cap="sq">
                <a:solidFill>
                  <a:srgbClr val="0000FF"/>
                </a:solidFill>
                <a:miter lim="800000"/>
                <a:headEnd/>
                <a:tailEnd/>
              </a:ln>
            </p:spPr>
            <p:txBody>
              <a:bodyPr/>
              <a:lstStyle/>
              <a:p>
                <a:endParaRPr lang="en-US"/>
              </a:p>
            </p:txBody>
          </p:sp>
          <p:sp>
            <p:nvSpPr>
              <p:cNvPr id="103936" name="Line 517"/>
              <p:cNvSpPr>
                <a:spLocks noChangeShapeType="1"/>
              </p:cNvSpPr>
              <p:nvPr/>
            </p:nvSpPr>
            <p:spPr bwMode="auto">
              <a:xfrm flipV="1">
                <a:off x="4438" y="3208"/>
                <a:ext cx="77" cy="77"/>
              </a:xfrm>
              <a:prstGeom prst="line">
                <a:avLst/>
              </a:prstGeom>
              <a:noFill/>
              <a:ln w="0" cap="sq">
                <a:solidFill>
                  <a:srgbClr val="0000FF"/>
                </a:solidFill>
                <a:miter lim="800000"/>
                <a:headEnd/>
                <a:tailEnd/>
              </a:ln>
            </p:spPr>
            <p:txBody>
              <a:bodyPr/>
              <a:lstStyle/>
              <a:p>
                <a:endParaRPr lang="en-US"/>
              </a:p>
            </p:txBody>
          </p:sp>
          <p:sp>
            <p:nvSpPr>
              <p:cNvPr id="103937" name="Line 518"/>
              <p:cNvSpPr>
                <a:spLocks noChangeShapeType="1"/>
              </p:cNvSpPr>
              <p:nvPr/>
            </p:nvSpPr>
            <p:spPr bwMode="auto">
              <a:xfrm flipV="1">
                <a:off x="4438" y="3208"/>
                <a:ext cx="74" cy="74"/>
              </a:xfrm>
              <a:prstGeom prst="line">
                <a:avLst/>
              </a:prstGeom>
              <a:noFill/>
              <a:ln w="0" cap="sq">
                <a:solidFill>
                  <a:srgbClr val="0000FF"/>
                </a:solidFill>
                <a:miter lim="800000"/>
                <a:headEnd/>
                <a:tailEnd/>
              </a:ln>
            </p:spPr>
            <p:txBody>
              <a:bodyPr/>
              <a:lstStyle/>
              <a:p>
                <a:endParaRPr lang="en-US"/>
              </a:p>
            </p:txBody>
          </p:sp>
          <p:sp>
            <p:nvSpPr>
              <p:cNvPr id="103938" name="Line 519"/>
              <p:cNvSpPr>
                <a:spLocks noChangeShapeType="1"/>
              </p:cNvSpPr>
              <p:nvPr/>
            </p:nvSpPr>
            <p:spPr bwMode="auto">
              <a:xfrm flipV="1">
                <a:off x="4438" y="3208"/>
                <a:ext cx="71" cy="71"/>
              </a:xfrm>
              <a:prstGeom prst="line">
                <a:avLst/>
              </a:prstGeom>
              <a:noFill/>
              <a:ln w="0" cap="sq">
                <a:solidFill>
                  <a:srgbClr val="0000FF"/>
                </a:solidFill>
                <a:miter lim="800000"/>
                <a:headEnd/>
                <a:tailEnd/>
              </a:ln>
            </p:spPr>
            <p:txBody>
              <a:bodyPr/>
              <a:lstStyle/>
              <a:p>
                <a:endParaRPr lang="en-US"/>
              </a:p>
            </p:txBody>
          </p:sp>
          <p:sp>
            <p:nvSpPr>
              <p:cNvPr id="103939" name="Line 520"/>
              <p:cNvSpPr>
                <a:spLocks noChangeShapeType="1"/>
              </p:cNvSpPr>
              <p:nvPr/>
            </p:nvSpPr>
            <p:spPr bwMode="auto">
              <a:xfrm flipV="1">
                <a:off x="4438" y="3209"/>
                <a:ext cx="67" cy="67"/>
              </a:xfrm>
              <a:prstGeom prst="line">
                <a:avLst/>
              </a:prstGeom>
              <a:noFill/>
              <a:ln w="0" cap="sq">
                <a:solidFill>
                  <a:srgbClr val="0000FF"/>
                </a:solidFill>
                <a:miter lim="800000"/>
                <a:headEnd/>
                <a:tailEnd/>
              </a:ln>
            </p:spPr>
            <p:txBody>
              <a:bodyPr/>
              <a:lstStyle/>
              <a:p>
                <a:endParaRPr lang="en-US"/>
              </a:p>
            </p:txBody>
          </p:sp>
          <p:sp>
            <p:nvSpPr>
              <p:cNvPr id="103940" name="Line 521"/>
              <p:cNvSpPr>
                <a:spLocks noChangeShapeType="1"/>
              </p:cNvSpPr>
              <p:nvPr/>
            </p:nvSpPr>
            <p:spPr bwMode="auto">
              <a:xfrm flipV="1">
                <a:off x="4438" y="3209"/>
                <a:ext cx="65" cy="64"/>
              </a:xfrm>
              <a:prstGeom prst="line">
                <a:avLst/>
              </a:prstGeom>
              <a:noFill/>
              <a:ln w="0" cap="sq">
                <a:solidFill>
                  <a:srgbClr val="0000FF"/>
                </a:solidFill>
                <a:miter lim="800000"/>
                <a:headEnd/>
                <a:tailEnd/>
              </a:ln>
            </p:spPr>
            <p:txBody>
              <a:bodyPr/>
              <a:lstStyle/>
              <a:p>
                <a:endParaRPr lang="en-US"/>
              </a:p>
            </p:txBody>
          </p:sp>
          <p:sp>
            <p:nvSpPr>
              <p:cNvPr id="103941" name="Line 522"/>
              <p:cNvSpPr>
                <a:spLocks noChangeShapeType="1"/>
              </p:cNvSpPr>
              <p:nvPr/>
            </p:nvSpPr>
            <p:spPr bwMode="auto">
              <a:xfrm flipV="1">
                <a:off x="4438" y="3209"/>
                <a:ext cx="61" cy="61"/>
              </a:xfrm>
              <a:prstGeom prst="line">
                <a:avLst/>
              </a:prstGeom>
              <a:noFill/>
              <a:ln w="0" cap="sq">
                <a:solidFill>
                  <a:srgbClr val="0000FF"/>
                </a:solidFill>
                <a:miter lim="800000"/>
                <a:headEnd/>
                <a:tailEnd/>
              </a:ln>
            </p:spPr>
            <p:txBody>
              <a:bodyPr/>
              <a:lstStyle/>
              <a:p>
                <a:endParaRPr lang="en-US"/>
              </a:p>
            </p:txBody>
          </p:sp>
          <p:sp>
            <p:nvSpPr>
              <p:cNvPr id="103942" name="Line 523"/>
              <p:cNvSpPr>
                <a:spLocks noChangeShapeType="1"/>
              </p:cNvSpPr>
              <p:nvPr/>
            </p:nvSpPr>
            <p:spPr bwMode="auto">
              <a:xfrm flipV="1">
                <a:off x="4438" y="3209"/>
                <a:ext cx="58" cy="58"/>
              </a:xfrm>
              <a:prstGeom prst="line">
                <a:avLst/>
              </a:prstGeom>
              <a:noFill/>
              <a:ln w="0" cap="sq">
                <a:solidFill>
                  <a:srgbClr val="0000FF"/>
                </a:solidFill>
                <a:miter lim="800000"/>
                <a:headEnd/>
                <a:tailEnd/>
              </a:ln>
            </p:spPr>
            <p:txBody>
              <a:bodyPr/>
              <a:lstStyle/>
              <a:p>
                <a:endParaRPr lang="en-US"/>
              </a:p>
            </p:txBody>
          </p:sp>
          <p:sp>
            <p:nvSpPr>
              <p:cNvPr id="103943" name="Line 524"/>
              <p:cNvSpPr>
                <a:spLocks noChangeShapeType="1"/>
              </p:cNvSpPr>
              <p:nvPr/>
            </p:nvSpPr>
            <p:spPr bwMode="auto">
              <a:xfrm flipV="1">
                <a:off x="4438" y="3209"/>
                <a:ext cx="55" cy="55"/>
              </a:xfrm>
              <a:prstGeom prst="line">
                <a:avLst/>
              </a:prstGeom>
              <a:noFill/>
              <a:ln w="0" cap="sq">
                <a:solidFill>
                  <a:srgbClr val="0000FF"/>
                </a:solidFill>
                <a:miter lim="800000"/>
                <a:headEnd/>
                <a:tailEnd/>
              </a:ln>
            </p:spPr>
            <p:txBody>
              <a:bodyPr/>
              <a:lstStyle/>
              <a:p>
                <a:endParaRPr lang="en-US"/>
              </a:p>
            </p:txBody>
          </p:sp>
          <p:sp>
            <p:nvSpPr>
              <p:cNvPr id="103944" name="Line 525"/>
              <p:cNvSpPr>
                <a:spLocks noChangeShapeType="1"/>
              </p:cNvSpPr>
              <p:nvPr/>
            </p:nvSpPr>
            <p:spPr bwMode="auto">
              <a:xfrm flipV="1">
                <a:off x="4438" y="3209"/>
                <a:ext cx="52" cy="52"/>
              </a:xfrm>
              <a:prstGeom prst="line">
                <a:avLst/>
              </a:prstGeom>
              <a:noFill/>
              <a:ln w="0" cap="sq">
                <a:solidFill>
                  <a:srgbClr val="0000FF"/>
                </a:solidFill>
                <a:miter lim="800000"/>
                <a:headEnd/>
                <a:tailEnd/>
              </a:ln>
            </p:spPr>
            <p:txBody>
              <a:bodyPr/>
              <a:lstStyle/>
              <a:p>
                <a:endParaRPr lang="en-US"/>
              </a:p>
            </p:txBody>
          </p:sp>
          <p:sp>
            <p:nvSpPr>
              <p:cNvPr id="103945" name="Line 526"/>
              <p:cNvSpPr>
                <a:spLocks noChangeShapeType="1"/>
              </p:cNvSpPr>
              <p:nvPr/>
            </p:nvSpPr>
            <p:spPr bwMode="auto">
              <a:xfrm flipV="1">
                <a:off x="4438" y="3209"/>
                <a:ext cx="49" cy="49"/>
              </a:xfrm>
              <a:prstGeom prst="line">
                <a:avLst/>
              </a:prstGeom>
              <a:noFill/>
              <a:ln w="0" cap="sq">
                <a:solidFill>
                  <a:srgbClr val="0000FF"/>
                </a:solidFill>
                <a:miter lim="800000"/>
                <a:headEnd/>
                <a:tailEnd/>
              </a:ln>
            </p:spPr>
            <p:txBody>
              <a:bodyPr/>
              <a:lstStyle/>
              <a:p>
                <a:endParaRPr lang="en-US"/>
              </a:p>
            </p:txBody>
          </p:sp>
          <p:sp>
            <p:nvSpPr>
              <p:cNvPr id="103946" name="Line 527"/>
              <p:cNvSpPr>
                <a:spLocks noChangeShapeType="1"/>
              </p:cNvSpPr>
              <p:nvPr/>
            </p:nvSpPr>
            <p:spPr bwMode="auto">
              <a:xfrm flipV="1">
                <a:off x="4438" y="3209"/>
                <a:ext cx="46" cy="46"/>
              </a:xfrm>
              <a:prstGeom prst="line">
                <a:avLst/>
              </a:prstGeom>
              <a:noFill/>
              <a:ln w="0" cap="sq">
                <a:solidFill>
                  <a:srgbClr val="0000FF"/>
                </a:solidFill>
                <a:miter lim="800000"/>
                <a:headEnd/>
                <a:tailEnd/>
              </a:ln>
            </p:spPr>
            <p:txBody>
              <a:bodyPr/>
              <a:lstStyle/>
              <a:p>
                <a:endParaRPr lang="en-US"/>
              </a:p>
            </p:txBody>
          </p:sp>
          <p:sp>
            <p:nvSpPr>
              <p:cNvPr id="103947" name="Line 528"/>
              <p:cNvSpPr>
                <a:spLocks noChangeShapeType="1"/>
              </p:cNvSpPr>
              <p:nvPr/>
            </p:nvSpPr>
            <p:spPr bwMode="auto">
              <a:xfrm flipV="1">
                <a:off x="4438" y="3210"/>
                <a:ext cx="43" cy="42"/>
              </a:xfrm>
              <a:prstGeom prst="line">
                <a:avLst/>
              </a:prstGeom>
              <a:noFill/>
              <a:ln w="0" cap="sq">
                <a:solidFill>
                  <a:srgbClr val="0000FF"/>
                </a:solidFill>
                <a:miter lim="800000"/>
                <a:headEnd/>
                <a:tailEnd/>
              </a:ln>
            </p:spPr>
            <p:txBody>
              <a:bodyPr/>
              <a:lstStyle/>
              <a:p>
                <a:endParaRPr lang="en-US"/>
              </a:p>
            </p:txBody>
          </p:sp>
          <p:sp>
            <p:nvSpPr>
              <p:cNvPr id="103948" name="Line 529"/>
              <p:cNvSpPr>
                <a:spLocks noChangeShapeType="1"/>
              </p:cNvSpPr>
              <p:nvPr/>
            </p:nvSpPr>
            <p:spPr bwMode="auto">
              <a:xfrm flipV="1">
                <a:off x="4438" y="3210"/>
                <a:ext cx="40" cy="39"/>
              </a:xfrm>
              <a:prstGeom prst="line">
                <a:avLst/>
              </a:prstGeom>
              <a:noFill/>
              <a:ln w="0" cap="sq">
                <a:solidFill>
                  <a:srgbClr val="0000FF"/>
                </a:solidFill>
                <a:miter lim="800000"/>
                <a:headEnd/>
                <a:tailEnd/>
              </a:ln>
            </p:spPr>
            <p:txBody>
              <a:bodyPr/>
              <a:lstStyle/>
              <a:p>
                <a:endParaRPr lang="en-US"/>
              </a:p>
            </p:txBody>
          </p:sp>
          <p:sp>
            <p:nvSpPr>
              <p:cNvPr id="103949" name="Line 530"/>
              <p:cNvSpPr>
                <a:spLocks noChangeShapeType="1"/>
              </p:cNvSpPr>
              <p:nvPr/>
            </p:nvSpPr>
            <p:spPr bwMode="auto">
              <a:xfrm flipV="1">
                <a:off x="4438" y="3210"/>
                <a:ext cx="36" cy="36"/>
              </a:xfrm>
              <a:prstGeom prst="line">
                <a:avLst/>
              </a:prstGeom>
              <a:noFill/>
              <a:ln w="0" cap="sq">
                <a:solidFill>
                  <a:srgbClr val="0000FF"/>
                </a:solidFill>
                <a:miter lim="800000"/>
                <a:headEnd/>
                <a:tailEnd/>
              </a:ln>
            </p:spPr>
            <p:txBody>
              <a:bodyPr/>
              <a:lstStyle/>
              <a:p>
                <a:endParaRPr lang="en-US"/>
              </a:p>
            </p:txBody>
          </p:sp>
          <p:sp>
            <p:nvSpPr>
              <p:cNvPr id="103950" name="Line 531"/>
              <p:cNvSpPr>
                <a:spLocks noChangeShapeType="1"/>
              </p:cNvSpPr>
              <p:nvPr/>
            </p:nvSpPr>
            <p:spPr bwMode="auto">
              <a:xfrm flipV="1">
                <a:off x="4438" y="3210"/>
                <a:ext cx="33" cy="33"/>
              </a:xfrm>
              <a:prstGeom prst="line">
                <a:avLst/>
              </a:prstGeom>
              <a:noFill/>
              <a:ln w="0" cap="sq">
                <a:solidFill>
                  <a:srgbClr val="0000FF"/>
                </a:solidFill>
                <a:miter lim="800000"/>
                <a:headEnd/>
                <a:tailEnd/>
              </a:ln>
            </p:spPr>
            <p:txBody>
              <a:bodyPr/>
              <a:lstStyle/>
              <a:p>
                <a:endParaRPr lang="en-US"/>
              </a:p>
            </p:txBody>
          </p:sp>
          <p:sp>
            <p:nvSpPr>
              <p:cNvPr id="103951" name="Line 532"/>
              <p:cNvSpPr>
                <a:spLocks noChangeShapeType="1"/>
              </p:cNvSpPr>
              <p:nvPr/>
            </p:nvSpPr>
            <p:spPr bwMode="auto">
              <a:xfrm flipV="1">
                <a:off x="4438" y="3210"/>
                <a:ext cx="30" cy="30"/>
              </a:xfrm>
              <a:prstGeom prst="line">
                <a:avLst/>
              </a:prstGeom>
              <a:noFill/>
              <a:ln w="0" cap="sq">
                <a:solidFill>
                  <a:srgbClr val="0000FF"/>
                </a:solidFill>
                <a:miter lim="800000"/>
                <a:headEnd/>
                <a:tailEnd/>
              </a:ln>
            </p:spPr>
            <p:txBody>
              <a:bodyPr/>
              <a:lstStyle/>
              <a:p>
                <a:endParaRPr lang="en-US"/>
              </a:p>
            </p:txBody>
          </p:sp>
          <p:sp>
            <p:nvSpPr>
              <p:cNvPr id="103952" name="Line 533"/>
              <p:cNvSpPr>
                <a:spLocks noChangeShapeType="1"/>
              </p:cNvSpPr>
              <p:nvPr/>
            </p:nvSpPr>
            <p:spPr bwMode="auto">
              <a:xfrm flipV="1">
                <a:off x="4438" y="3210"/>
                <a:ext cx="27" cy="27"/>
              </a:xfrm>
              <a:prstGeom prst="line">
                <a:avLst/>
              </a:prstGeom>
              <a:noFill/>
              <a:ln w="0" cap="sq">
                <a:solidFill>
                  <a:srgbClr val="0000FF"/>
                </a:solidFill>
                <a:miter lim="800000"/>
                <a:headEnd/>
                <a:tailEnd/>
              </a:ln>
            </p:spPr>
            <p:txBody>
              <a:bodyPr/>
              <a:lstStyle/>
              <a:p>
                <a:endParaRPr lang="en-US"/>
              </a:p>
            </p:txBody>
          </p:sp>
          <p:sp>
            <p:nvSpPr>
              <p:cNvPr id="103953" name="Line 534"/>
              <p:cNvSpPr>
                <a:spLocks noChangeShapeType="1"/>
              </p:cNvSpPr>
              <p:nvPr/>
            </p:nvSpPr>
            <p:spPr bwMode="auto">
              <a:xfrm flipV="1">
                <a:off x="4438" y="3210"/>
                <a:ext cx="24" cy="24"/>
              </a:xfrm>
              <a:prstGeom prst="line">
                <a:avLst/>
              </a:prstGeom>
              <a:noFill/>
              <a:ln w="0" cap="sq">
                <a:solidFill>
                  <a:srgbClr val="0000FF"/>
                </a:solidFill>
                <a:miter lim="800000"/>
                <a:headEnd/>
                <a:tailEnd/>
              </a:ln>
            </p:spPr>
            <p:txBody>
              <a:bodyPr/>
              <a:lstStyle/>
              <a:p>
                <a:endParaRPr lang="en-US"/>
              </a:p>
            </p:txBody>
          </p:sp>
          <p:sp>
            <p:nvSpPr>
              <p:cNvPr id="103954" name="Line 535"/>
              <p:cNvSpPr>
                <a:spLocks noChangeShapeType="1"/>
              </p:cNvSpPr>
              <p:nvPr/>
            </p:nvSpPr>
            <p:spPr bwMode="auto">
              <a:xfrm flipV="1">
                <a:off x="4438" y="3210"/>
                <a:ext cx="21" cy="21"/>
              </a:xfrm>
              <a:prstGeom prst="line">
                <a:avLst/>
              </a:prstGeom>
              <a:noFill/>
              <a:ln w="0" cap="sq">
                <a:solidFill>
                  <a:srgbClr val="0000FF"/>
                </a:solidFill>
                <a:miter lim="800000"/>
                <a:headEnd/>
                <a:tailEnd/>
              </a:ln>
            </p:spPr>
            <p:txBody>
              <a:bodyPr/>
              <a:lstStyle/>
              <a:p>
                <a:endParaRPr lang="en-US"/>
              </a:p>
            </p:txBody>
          </p:sp>
          <p:sp>
            <p:nvSpPr>
              <p:cNvPr id="103955" name="Line 536"/>
              <p:cNvSpPr>
                <a:spLocks noChangeShapeType="1"/>
              </p:cNvSpPr>
              <p:nvPr/>
            </p:nvSpPr>
            <p:spPr bwMode="auto">
              <a:xfrm flipV="1">
                <a:off x="4438" y="3211"/>
                <a:ext cx="18" cy="17"/>
              </a:xfrm>
              <a:prstGeom prst="line">
                <a:avLst/>
              </a:prstGeom>
              <a:noFill/>
              <a:ln w="0" cap="sq">
                <a:solidFill>
                  <a:srgbClr val="0000FF"/>
                </a:solidFill>
                <a:miter lim="800000"/>
                <a:headEnd/>
                <a:tailEnd/>
              </a:ln>
            </p:spPr>
            <p:txBody>
              <a:bodyPr/>
              <a:lstStyle/>
              <a:p>
                <a:endParaRPr lang="en-US"/>
              </a:p>
            </p:txBody>
          </p:sp>
          <p:sp>
            <p:nvSpPr>
              <p:cNvPr id="103956" name="Line 537"/>
              <p:cNvSpPr>
                <a:spLocks noChangeShapeType="1"/>
              </p:cNvSpPr>
              <p:nvPr/>
            </p:nvSpPr>
            <p:spPr bwMode="auto">
              <a:xfrm flipV="1">
                <a:off x="4438" y="3211"/>
                <a:ext cx="15" cy="14"/>
              </a:xfrm>
              <a:prstGeom prst="line">
                <a:avLst/>
              </a:prstGeom>
              <a:noFill/>
              <a:ln w="0" cap="sq">
                <a:solidFill>
                  <a:srgbClr val="0000FF"/>
                </a:solidFill>
                <a:miter lim="800000"/>
                <a:headEnd/>
                <a:tailEnd/>
              </a:ln>
            </p:spPr>
            <p:txBody>
              <a:bodyPr/>
              <a:lstStyle/>
              <a:p>
                <a:endParaRPr lang="en-US"/>
              </a:p>
            </p:txBody>
          </p:sp>
          <p:sp>
            <p:nvSpPr>
              <p:cNvPr id="103957" name="Line 538"/>
              <p:cNvSpPr>
                <a:spLocks noChangeShapeType="1"/>
              </p:cNvSpPr>
              <p:nvPr/>
            </p:nvSpPr>
            <p:spPr bwMode="auto">
              <a:xfrm flipV="1">
                <a:off x="4438" y="3211"/>
                <a:ext cx="12" cy="12"/>
              </a:xfrm>
              <a:prstGeom prst="line">
                <a:avLst/>
              </a:prstGeom>
              <a:noFill/>
              <a:ln w="0" cap="sq">
                <a:solidFill>
                  <a:srgbClr val="0000FF"/>
                </a:solidFill>
                <a:miter lim="800000"/>
                <a:headEnd/>
                <a:tailEnd/>
              </a:ln>
            </p:spPr>
            <p:txBody>
              <a:bodyPr/>
              <a:lstStyle/>
              <a:p>
                <a:endParaRPr lang="en-US"/>
              </a:p>
            </p:txBody>
          </p:sp>
          <p:sp>
            <p:nvSpPr>
              <p:cNvPr id="103958" name="Line 539"/>
              <p:cNvSpPr>
                <a:spLocks noChangeShapeType="1"/>
              </p:cNvSpPr>
              <p:nvPr/>
            </p:nvSpPr>
            <p:spPr bwMode="auto">
              <a:xfrm flipV="1">
                <a:off x="4438" y="3211"/>
                <a:ext cx="9" cy="9"/>
              </a:xfrm>
              <a:prstGeom prst="line">
                <a:avLst/>
              </a:prstGeom>
              <a:noFill/>
              <a:ln w="0" cap="sq">
                <a:solidFill>
                  <a:srgbClr val="0000FF"/>
                </a:solidFill>
                <a:miter lim="800000"/>
                <a:headEnd/>
                <a:tailEnd/>
              </a:ln>
            </p:spPr>
            <p:txBody>
              <a:bodyPr/>
              <a:lstStyle/>
              <a:p>
                <a:endParaRPr lang="en-US"/>
              </a:p>
            </p:txBody>
          </p:sp>
          <p:sp>
            <p:nvSpPr>
              <p:cNvPr id="103959" name="Line 540"/>
              <p:cNvSpPr>
                <a:spLocks noChangeShapeType="1"/>
              </p:cNvSpPr>
              <p:nvPr/>
            </p:nvSpPr>
            <p:spPr bwMode="auto">
              <a:xfrm flipV="1">
                <a:off x="4438" y="3211"/>
                <a:ext cx="6" cy="6"/>
              </a:xfrm>
              <a:prstGeom prst="line">
                <a:avLst/>
              </a:prstGeom>
              <a:noFill/>
              <a:ln w="0" cap="sq">
                <a:solidFill>
                  <a:srgbClr val="0000FF"/>
                </a:solidFill>
                <a:miter lim="800000"/>
                <a:headEnd/>
                <a:tailEnd/>
              </a:ln>
            </p:spPr>
            <p:txBody>
              <a:bodyPr/>
              <a:lstStyle/>
              <a:p>
                <a:endParaRPr lang="en-US"/>
              </a:p>
            </p:txBody>
          </p:sp>
          <p:sp>
            <p:nvSpPr>
              <p:cNvPr id="103960" name="Line 541"/>
              <p:cNvSpPr>
                <a:spLocks noChangeShapeType="1"/>
              </p:cNvSpPr>
              <p:nvPr/>
            </p:nvSpPr>
            <p:spPr bwMode="auto">
              <a:xfrm flipV="1">
                <a:off x="4438" y="3211"/>
                <a:ext cx="3" cy="3"/>
              </a:xfrm>
              <a:prstGeom prst="line">
                <a:avLst/>
              </a:prstGeom>
              <a:noFill/>
              <a:ln w="0" cap="sq">
                <a:solidFill>
                  <a:srgbClr val="0000FF"/>
                </a:solidFill>
                <a:miter lim="800000"/>
                <a:headEnd/>
                <a:tailEnd/>
              </a:ln>
            </p:spPr>
            <p:txBody>
              <a:bodyPr/>
              <a:lstStyle/>
              <a:p>
                <a:endParaRPr lang="en-US"/>
              </a:p>
            </p:txBody>
          </p:sp>
          <p:sp>
            <p:nvSpPr>
              <p:cNvPr id="103961" name="Line 542"/>
              <p:cNvSpPr>
                <a:spLocks noChangeShapeType="1"/>
              </p:cNvSpPr>
              <p:nvPr/>
            </p:nvSpPr>
            <p:spPr bwMode="auto">
              <a:xfrm flipH="1" flipV="1">
                <a:off x="5237" y="3114"/>
                <a:ext cx="1" cy="1"/>
              </a:xfrm>
              <a:prstGeom prst="line">
                <a:avLst/>
              </a:prstGeom>
              <a:noFill/>
              <a:ln w="0" cap="sq">
                <a:solidFill>
                  <a:srgbClr val="0000FF"/>
                </a:solidFill>
                <a:miter lim="800000"/>
                <a:headEnd/>
                <a:tailEnd/>
              </a:ln>
            </p:spPr>
            <p:txBody>
              <a:bodyPr/>
              <a:lstStyle/>
              <a:p>
                <a:endParaRPr lang="en-US"/>
              </a:p>
            </p:txBody>
          </p:sp>
          <p:sp>
            <p:nvSpPr>
              <p:cNvPr id="103962" name="Line 543"/>
              <p:cNvSpPr>
                <a:spLocks noChangeShapeType="1"/>
              </p:cNvSpPr>
              <p:nvPr/>
            </p:nvSpPr>
            <p:spPr bwMode="auto">
              <a:xfrm flipH="1" flipV="1">
                <a:off x="5234" y="3115"/>
                <a:ext cx="4" cy="3"/>
              </a:xfrm>
              <a:prstGeom prst="line">
                <a:avLst/>
              </a:prstGeom>
              <a:noFill/>
              <a:ln w="0" cap="sq">
                <a:solidFill>
                  <a:srgbClr val="0000FF"/>
                </a:solidFill>
                <a:miter lim="800000"/>
                <a:headEnd/>
                <a:tailEnd/>
              </a:ln>
            </p:spPr>
            <p:txBody>
              <a:bodyPr/>
              <a:lstStyle/>
              <a:p>
                <a:endParaRPr lang="en-US"/>
              </a:p>
            </p:txBody>
          </p:sp>
          <p:sp>
            <p:nvSpPr>
              <p:cNvPr id="103963" name="Line 544"/>
              <p:cNvSpPr>
                <a:spLocks noChangeShapeType="1"/>
              </p:cNvSpPr>
              <p:nvPr/>
            </p:nvSpPr>
            <p:spPr bwMode="auto">
              <a:xfrm flipH="1" flipV="1">
                <a:off x="5232" y="3115"/>
                <a:ext cx="6" cy="6"/>
              </a:xfrm>
              <a:prstGeom prst="line">
                <a:avLst/>
              </a:prstGeom>
              <a:noFill/>
              <a:ln w="0" cap="sq">
                <a:solidFill>
                  <a:srgbClr val="0000FF"/>
                </a:solidFill>
                <a:miter lim="800000"/>
                <a:headEnd/>
                <a:tailEnd/>
              </a:ln>
            </p:spPr>
            <p:txBody>
              <a:bodyPr/>
              <a:lstStyle/>
              <a:p>
                <a:endParaRPr lang="en-US"/>
              </a:p>
            </p:txBody>
          </p:sp>
          <p:sp>
            <p:nvSpPr>
              <p:cNvPr id="103964" name="Line 545"/>
              <p:cNvSpPr>
                <a:spLocks noChangeShapeType="1"/>
              </p:cNvSpPr>
              <p:nvPr/>
            </p:nvSpPr>
            <p:spPr bwMode="auto">
              <a:xfrm flipH="1" flipV="1">
                <a:off x="5229" y="3115"/>
                <a:ext cx="9" cy="9"/>
              </a:xfrm>
              <a:prstGeom prst="line">
                <a:avLst/>
              </a:prstGeom>
              <a:noFill/>
              <a:ln w="0" cap="sq">
                <a:solidFill>
                  <a:srgbClr val="0000FF"/>
                </a:solidFill>
                <a:miter lim="800000"/>
                <a:headEnd/>
                <a:tailEnd/>
              </a:ln>
            </p:spPr>
            <p:txBody>
              <a:bodyPr/>
              <a:lstStyle/>
              <a:p>
                <a:endParaRPr lang="en-US"/>
              </a:p>
            </p:txBody>
          </p:sp>
          <p:sp>
            <p:nvSpPr>
              <p:cNvPr id="103965" name="Line 546"/>
              <p:cNvSpPr>
                <a:spLocks noChangeShapeType="1"/>
              </p:cNvSpPr>
              <p:nvPr/>
            </p:nvSpPr>
            <p:spPr bwMode="auto">
              <a:xfrm flipH="1" flipV="1">
                <a:off x="5227" y="3116"/>
                <a:ext cx="11" cy="11"/>
              </a:xfrm>
              <a:prstGeom prst="line">
                <a:avLst/>
              </a:prstGeom>
              <a:noFill/>
              <a:ln w="0" cap="sq">
                <a:solidFill>
                  <a:srgbClr val="0000FF"/>
                </a:solidFill>
                <a:miter lim="800000"/>
                <a:headEnd/>
                <a:tailEnd/>
              </a:ln>
            </p:spPr>
            <p:txBody>
              <a:bodyPr/>
              <a:lstStyle/>
              <a:p>
                <a:endParaRPr lang="en-US"/>
              </a:p>
            </p:txBody>
          </p:sp>
          <p:sp>
            <p:nvSpPr>
              <p:cNvPr id="103966" name="Line 547"/>
              <p:cNvSpPr>
                <a:spLocks noChangeShapeType="1"/>
              </p:cNvSpPr>
              <p:nvPr/>
            </p:nvSpPr>
            <p:spPr bwMode="auto">
              <a:xfrm flipH="1" flipV="1">
                <a:off x="5225" y="3117"/>
                <a:ext cx="13" cy="13"/>
              </a:xfrm>
              <a:prstGeom prst="line">
                <a:avLst/>
              </a:prstGeom>
              <a:noFill/>
              <a:ln w="0" cap="sq">
                <a:solidFill>
                  <a:srgbClr val="0000FF"/>
                </a:solidFill>
                <a:miter lim="800000"/>
                <a:headEnd/>
                <a:tailEnd/>
              </a:ln>
            </p:spPr>
            <p:txBody>
              <a:bodyPr/>
              <a:lstStyle/>
              <a:p>
                <a:endParaRPr lang="en-US"/>
              </a:p>
            </p:txBody>
          </p:sp>
          <p:sp>
            <p:nvSpPr>
              <p:cNvPr id="103967" name="Line 548"/>
              <p:cNvSpPr>
                <a:spLocks noChangeShapeType="1"/>
              </p:cNvSpPr>
              <p:nvPr/>
            </p:nvSpPr>
            <p:spPr bwMode="auto">
              <a:xfrm flipH="1" flipV="1">
                <a:off x="5222" y="3117"/>
                <a:ext cx="16" cy="16"/>
              </a:xfrm>
              <a:prstGeom prst="line">
                <a:avLst/>
              </a:prstGeom>
              <a:noFill/>
              <a:ln w="0" cap="sq">
                <a:solidFill>
                  <a:srgbClr val="0000FF"/>
                </a:solidFill>
                <a:miter lim="800000"/>
                <a:headEnd/>
                <a:tailEnd/>
              </a:ln>
            </p:spPr>
            <p:txBody>
              <a:bodyPr/>
              <a:lstStyle/>
              <a:p>
                <a:endParaRPr lang="en-US"/>
              </a:p>
            </p:txBody>
          </p:sp>
          <p:sp>
            <p:nvSpPr>
              <p:cNvPr id="103968" name="Line 549"/>
              <p:cNvSpPr>
                <a:spLocks noChangeShapeType="1"/>
              </p:cNvSpPr>
              <p:nvPr/>
            </p:nvSpPr>
            <p:spPr bwMode="auto">
              <a:xfrm flipH="1" flipV="1">
                <a:off x="5220" y="3118"/>
                <a:ext cx="18" cy="18"/>
              </a:xfrm>
              <a:prstGeom prst="line">
                <a:avLst/>
              </a:prstGeom>
              <a:noFill/>
              <a:ln w="0" cap="sq">
                <a:solidFill>
                  <a:srgbClr val="0000FF"/>
                </a:solidFill>
                <a:miter lim="800000"/>
                <a:headEnd/>
                <a:tailEnd/>
              </a:ln>
            </p:spPr>
            <p:txBody>
              <a:bodyPr/>
              <a:lstStyle/>
              <a:p>
                <a:endParaRPr lang="en-US"/>
              </a:p>
            </p:txBody>
          </p:sp>
          <p:sp>
            <p:nvSpPr>
              <p:cNvPr id="103969" name="Line 550"/>
              <p:cNvSpPr>
                <a:spLocks noChangeShapeType="1"/>
              </p:cNvSpPr>
              <p:nvPr/>
            </p:nvSpPr>
            <p:spPr bwMode="auto">
              <a:xfrm flipH="1" flipV="1">
                <a:off x="5217" y="3118"/>
                <a:ext cx="21" cy="21"/>
              </a:xfrm>
              <a:prstGeom prst="line">
                <a:avLst/>
              </a:prstGeom>
              <a:noFill/>
              <a:ln w="0" cap="sq">
                <a:solidFill>
                  <a:srgbClr val="0000FF"/>
                </a:solidFill>
                <a:miter lim="800000"/>
                <a:headEnd/>
                <a:tailEnd/>
              </a:ln>
            </p:spPr>
            <p:txBody>
              <a:bodyPr/>
              <a:lstStyle/>
              <a:p>
                <a:endParaRPr lang="en-US"/>
              </a:p>
            </p:txBody>
          </p:sp>
          <p:sp>
            <p:nvSpPr>
              <p:cNvPr id="103970" name="Line 551"/>
              <p:cNvSpPr>
                <a:spLocks noChangeShapeType="1"/>
              </p:cNvSpPr>
              <p:nvPr/>
            </p:nvSpPr>
            <p:spPr bwMode="auto">
              <a:xfrm flipH="1" flipV="1">
                <a:off x="5215" y="3119"/>
                <a:ext cx="23" cy="23"/>
              </a:xfrm>
              <a:prstGeom prst="line">
                <a:avLst/>
              </a:prstGeom>
              <a:noFill/>
              <a:ln w="0" cap="sq">
                <a:solidFill>
                  <a:srgbClr val="0000FF"/>
                </a:solidFill>
                <a:miter lim="800000"/>
                <a:headEnd/>
                <a:tailEnd/>
              </a:ln>
            </p:spPr>
            <p:txBody>
              <a:bodyPr/>
              <a:lstStyle/>
              <a:p>
                <a:endParaRPr lang="en-US"/>
              </a:p>
            </p:txBody>
          </p:sp>
          <p:sp>
            <p:nvSpPr>
              <p:cNvPr id="103971" name="Line 552"/>
              <p:cNvSpPr>
                <a:spLocks noChangeShapeType="1"/>
              </p:cNvSpPr>
              <p:nvPr/>
            </p:nvSpPr>
            <p:spPr bwMode="auto">
              <a:xfrm flipH="1" flipV="1">
                <a:off x="5212" y="3119"/>
                <a:ext cx="26" cy="26"/>
              </a:xfrm>
              <a:prstGeom prst="line">
                <a:avLst/>
              </a:prstGeom>
              <a:noFill/>
              <a:ln w="0" cap="sq">
                <a:solidFill>
                  <a:srgbClr val="0000FF"/>
                </a:solidFill>
                <a:miter lim="800000"/>
                <a:headEnd/>
                <a:tailEnd/>
              </a:ln>
            </p:spPr>
            <p:txBody>
              <a:bodyPr/>
              <a:lstStyle/>
              <a:p>
                <a:endParaRPr lang="en-US"/>
              </a:p>
            </p:txBody>
          </p:sp>
          <p:sp>
            <p:nvSpPr>
              <p:cNvPr id="103972" name="Line 553"/>
              <p:cNvSpPr>
                <a:spLocks noChangeShapeType="1"/>
              </p:cNvSpPr>
              <p:nvPr/>
            </p:nvSpPr>
            <p:spPr bwMode="auto">
              <a:xfrm flipH="1" flipV="1">
                <a:off x="5210" y="3120"/>
                <a:ext cx="28" cy="28"/>
              </a:xfrm>
              <a:prstGeom prst="line">
                <a:avLst/>
              </a:prstGeom>
              <a:noFill/>
              <a:ln w="0" cap="sq">
                <a:solidFill>
                  <a:srgbClr val="0000FF"/>
                </a:solidFill>
                <a:miter lim="800000"/>
                <a:headEnd/>
                <a:tailEnd/>
              </a:ln>
            </p:spPr>
            <p:txBody>
              <a:bodyPr/>
              <a:lstStyle/>
              <a:p>
                <a:endParaRPr lang="en-US"/>
              </a:p>
            </p:txBody>
          </p:sp>
          <p:sp>
            <p:nvSpPr>
              <p:cNvPr id="103973" name="Line 554"/>
              <p:cNvSpPr>
                <a:spLocks noChangeShapeType="1"/>
              </p:cNvSpPr>
              <p:nvPr/>
            </p:nvSpPr>
            <p:spPr bwMode="auto">
              <a:xfrm flipH="1" flipV="1">
                <a:off x="5207" y="3120"/>
                <a:ext cx="31" cy="31"/>
              </a:xfrm>
              <a:prstGeom prst="line">
                <a:avLst/>
              </a:prstGeom>
              <a:noFill/>
              <a:ln w="0" cap="sq">
                <a:solidFill>
                  <a:srgbClr val="0000FF"/>
                </a:solidFill>
                <a:miter lim="800000"/>
                <a:headEnd/>
                <a:tailEnd/>
              </a:ln>
            </p:spPr>
            <p:txBody>
              <a:bodyPr/>
              <a:lstStyle/>
              <a:p>
                <a:endParaRPr lang="en-US"/>
              </a:p>
            </p:txBody>
          </p:sp>
          <p:sp>
            <p:nvSpPr>
              <p:cNvPr id="103974" name="Line 555"/>
              <p:cNvSpPr>
                <a:spLocks noChangeShapeType="1"/>
              </p:cNvSpPr>
              <p:nvPr/>
            </p:nvSpPr>
            <p:spPr bwMode="auto">
              <a:xfrm flipH="1" flipV="1">
                <a:off x="5205" y="3121"/>
                <a:ext cx="33" cy="33"/>
              </a:xfrm>
              <a:prstGeom prst="line">
                <a:avLst/>
              </a:prstGeom>
              <a:noFill/>
              <a:ln w="0" cap="sq">
                <a:solidFill>
                  <a:srgbClr val="0000FF"/>
                </a:solidFill>
                <a:miter lim="800000"/>
                <a:headEnd/>
                <a:tailEnd/>
              </a:ln>
            </p:spPr>
            <p:txBody>
              <a:bodyPr/>
              <a:lstStyle/>
              <a:p>
                <a:endParaRPr lang="en-US"/>
              </a:p>
            </p:txBody>
          </p:sp>
          <p:sp>
            <p:nvSpPr>
              <p:cNvPr id="103975" name="Line 556"/>
              <p:cNvSpPr>
                <a:spLocks noChangeShapeType="1"/>
              </p:cNvSpPr>
              <p:nvPr/>
            </p:nvSpPr>
            <p:spPr bwMode="auto">
              <a:xfrm flipH="1" flipV="1">
                <a:off x="5202" y="3121"/>
                <a:ext cx="36" cy="36"/>
              </a:xfrm>
              <a:prstGeom prst="line">
                <a:avLst/>
              </a:prstGeom>
              <a:noFill/>
              <a:ln w="0" cap="sq">
                <a:solidFill>
                  <a:srgbClr val="0000FF"/>
                </a:solidFill>
                <a:miter lim="800000"/>
                <a:headEnd/>
                <a:tailEnd/>
              </a:ln>
            </p:spPr>
            <p:txBody>
              <a:bodyPr/>
              <a:lstStyle/>
              <a:p>
                <a:endParaRPr lang="en-US"/>
              </a:p>
            </p:txBody>
          </p:sp>
          <p:sp>
            <p:nvSpPr>
              <p:cNvPr id="103976" name="Line 557"/>
              <p:cNvSpPr>
                <a:spLocks noChangeShapeType="1"/>
              </p:cNvSpPr>
              <p:nvPr/>
            </p:nvSpPr>
            <p:spPr bwMode="auto">
              <a:xfrm flipH="1" flipV="1">
                <a:off x="5200" y="3122"/>
                <a:ext cx="38" cy="38"/>
              </a:xfrm>
              <a:prstGeom prst="line">
                <a:avLst/>
              </a:prstGeom>
              <a:noFill/>
              <a:ln w="0" cap="sq">
                <a:solidFill>
                  <a:srgbClr val="0000FF"/>
                </a:solidFill>
                <a:miter lim="800000"/>
                <a:headEnd/>
                <a:tailEnd/>
              </a:ln>
            </p:spPr>
            <p:txBody>
              <a:bodyPr/>
              <a:lstStyle/>
              <a:p>
                <a:endParaRPr lang="en-US"/>
              </a:p>
            </p:txBody>
          </p:sp>
          <p:sp>
            <p:nvSpPr>
              <p:cNvPr id="103977" name="Line 558"/>
              <p:cNvSpPr>
                <a:spLocks noChangeShapeType="1"/>
              </p:cNvSpPr>
              <p:nvPr/>
            </p:nvSpPr>
            <p:spPr bwMode="auto">
              <a:xfrm flipH="1" flipV="1">
                <a:off x="5197" y="3122"/>
                <a:ext cx="41" cy="41"/>
              </a:xfrm>
              <a:prstGeom prst="line">
                <a:avLst/>
              </a:prstGeom>
              <a:noFill/>
              <a:ln w="0" cap="sq">
                <a:solidFill>
                  <a:srgbClr val="0000FF"/>
                </a:solidFill>
                <a:miter lim="800000"/>
                <a:headEnd/>
                <a:tailEnd/>
              </a:ln>
            </p:spPr>
            <p:txBody>
              <a:bodyPr/>
              <a:lstStyle/>
              <a:p>
                <a:endParaRPr lang="en-US"/>
              </a:p>
            </p:txBody>
          </p:sp>
          <p:sp>
            <p:nvSpPr>
              <p:cNvPr id="103978" name="Line 559"/>
              <p:cNvSpPr>
                <a:spLocks noChangeShapeType="1"/>
              </p:cNvSpPr>
              <p:nvPr/>
            </p:nvSpPr>
            <p:spPr bwMode="auto">
              <a:xfrm flipH="1" flipV="1">
                <a:off x="5195" y="3123"/>
                <a:ext cx="43" cy="43"/>
              </a:xfrm>
              <a:prstGeom prst="line">
                <a:avLst/>
              </a:prstGeom>
              <a:noFill/>
              <a:ln w="0" cap="sq">
                <a:solidFill>
                  <a:srgbClr val="0000FF"/>
                </a:solidFill>
                <a:miter lim="800000"/>
                <a:headEnd/>
                <a:tailEnd/>
              </a:ln>
            </p:spPr>
            <p:txBody>
              <a:bodyPr/>
              <a:lstStyle/>
              <a:p>
                <a:endParaRPr lang="en-US"/>
              </a:p>
            </p:txBody>
          </p:sp>
          <p:sp>
            <p:nvSpPr>
              <p:cNvPr id="103979" name="Line 560"/>
              <p:cNvSpPr>
                <a:spLocks noChangeShapeType="1"/>
              </p:cNvSpPr>
              <p:nvPr/>
            </p:nvSpPr>
            <p:spPr bwMode="auto">
              <a:xfrm flipH="1" flipV="1">
                <a:off x="5193" y="3123"/>
                <a:ext cx="45" cy="46"/>
              </a:xfrm>
              <a:prstGeom prst="line">
                <a:avLst/>
              </a:prstGeom>
              <a:noFill/>
              <a:ln w="0" cap="sq">
                <a:solidFill>
                  <a:srgbClr val="0000FF"/>
                </a:solidFill>
                <a:miter lim="800000"/>
                <a:headEnd/>
                <a:tailEnd/>
              </a:ln>
            </p:spPr>
            <p:txBody>
              <a:bodyPr/>
              <a:lstStyle/>
              <a:p>
                <a:endParaRPr lang="en-US"/>
              </a:p>
            </p:txBody>
          </p:sp>
          <p:sp>
            <p:nvSpPr>
              <p:cNvPr id="103980" name="Line 561"/>
              <p:cNvSpPr>
                <a:spLocks noChangeShapeType="1"/>
              </p:cNvSpPr>
              <p:nvPr/>
            </p:nvSpPr>
            <p:spPr bwMode="auto">
              <a:xfrm flipH="1" flipV="1">
                <a:off x="5190" y="3124"/>
                <a:ext cx="48" cy="47"/>
              </a:xfrm>
              <a:prstGeom prst="line">
                <a:avLst/>
              </a:prstGeom>
              <a:noFill/>
              <a:ln w="0" cap="sq">
                <a:solidFill>
                  <a:srgbClr val="0000FF"/>
                </a:solidFill>
                <a:miter lim="800000"/>
                <a:headEnd/>
                <a:tailEnd/>
              </a:ln>
            </p:spPr>
            <p:txBody>
              <a:bodyPr/>
              <a:lstStyle/>
              <a:p>
                <a:endParaRPr lang="en-US"/>
              </a:p>
            </p:txBody>
          </p:sp>
          <p:sp>
            <p:nvSpPr>
              <p:cNvPr id="103981" name="Line 562"/>
              <p:cNvSpPr>
                <a:spLocks noChangeShapeType="1"/>
              </p:cNvSpPr>
              <p:nvPr/>
            </p:nvSpPr>
            <p:spPr bwMode="auto">
              <a:xfrm flipH="1" flipV="1">
                <a:off x="5188" y="3124"/>
                <a:ext cx="50" cy="50"/>
              </a:xfrm>
              <a:prstGeom prst="line">
                <a:avLst/>
              </a:prstGeom>
              <a:noFill/>
              <a:ln w="0" cap="sq">
                <a:solidFill>
                  <a:srgbClr val="0000FF"/>
                </a:solidFill>
                <a:miter lim="800000"/>
                <a:headEnd/>
                <a:tailEnd/>
              </a:ln>
            </p:spPr>
            <p:txBody>
              <a:bodyPr/>
              <a:lstStyle/>
              <a:p>
                <a:endParaRPr lang="en-US"/>
              </a:p>
            </p:txBody>
          </p:sp>
          <p:sp>
            <p:nvSpPr>
              <p:cNvPr id="103982" name="Line 563"/>
              <p:cNvSpPr>
                <a:spLocks noChangeShapeType="1"/>
              </p:cNvSpPr>
              <p:nvPr/>
            </p:nvSpPr>
            <p:spPr bwMode="auto">
              <a:xfrm flipH="1" flipV="1">
                <a:off x="5185" y="3125"/>
                <a:ext cx="53" cy="52"/>
              </a:xfrm>
              <a:prstGeom prst="line">
                <a:avLst/>
              </a:prstGeom>
              <a:noFill/>
              <a:ln w="0" cap="sq">
                <a:solidFill>
                  <a:srgbClr val="0000FF"/>
                </a:solidFill>
                <a:miter lim="800000"/>
                <a:headEnd/>
                <a:tailEnd/>
              </a:ln>
            </p:spPr>
            <p:txBody>
              <a:bodyPr/>
              <a:lstStyle/>
              <a:p>
                <a:endParaRPr lang="en-US"/>
              </a:p>
            </p:txBody>
          </p:sp>
          <p:sp>
            <p:nvSpPr>
              <p:cNvPr id="103983" name="Line 564"/>
              <p:cNvSpPr>
                <a:spLocks noChangeShapeType="1"/>
              </p:cNvSpPr>
              <p:nvPr/>
            </p:nvSpPr>
            <p:spPr bwMode="auto">
              <a:xfrm flipH="1" flipV="1">
                <a:off x="5183" y="3125"/>
                <a:ext cx="55" cy="55"/>
              </a:xfrm>
              <a:prstGeom prst="line">
                <a:avLst/>
              </a:prstGeom>
              <a:noFill/>
              <a:ln w="0" cap="sq">
                <a:solidFill>
                  <a:srgbClr val="0000FF"/>
                </a:solidFill>
                <a:miter lim="800000"/>
                <a:headEnd/>
                <a:tailEnd/>
              </a:ln>
            </p:spPr>
            <p:txBody>
              <a:bodyPr/>
              <a:lstStyle/>
              <a:p>
                <a:endParaRPr lang="en-US"/>
              </a:p>
            </p:txBody>
          </p:sp>
          <p:sp>
            <p:nvSpPr>
              <p:cNvPr id="103984" name="Line 565"/>
              <p:cNvSpPr>
                <a:spLocks noChangeShapeType="1"/>
              </p:cNvSpPr>
              <p:nvPr/>
            </p:nvSpPr>
            <p:spPr bwMode="auto">
              <a:xfrm flipH="1" flipV="1">
                <a:off x="5180" y="3126"/>
                <a:ext cx="58" cy="57"/>
              </a:xfrm>
              <a:prstGeom prst="line">
                <a:avLst/>
              </a:prstGeom>
              <a:noFill/>
              <a:ln w="0" cap="sq">
                <a:solidFill>
                  <a:srgbClr val="0000FF"/>
                </a:solidFill>
                <a:miter lim="800000"/>
                <a:headEnd/>
                <a:tailEnd/>
              </a:ln>
            </p:spPr>
            <p:txBody>
              <a:bodyPr/>
              <a:lstStyle/>
              <a:p>
                <a:endParaRPr lang="en-US"/>
              </a:p>
            </p:txBody>
          </p:sp>
          <p:sp>
            <p:nvSpPr>
              <p:cNvPr id="103985" name="Line 566"/>
              <p:cNvSpPr>
                <a:spLocks noChangeShapeType="1"/>
              </p:cNvSpPr>
              <p:nvPr/>
            </p:nvSpPr>
            <p:spPr bwMode="auto">
              <a:xfrm flipH="1" flipV="1">
                <a:off x="5178" y="3126"/>
                <a:ext cx="60" cy="60"/>
              </a:xfrm>
              <a:prstGeom prst="line">
                <a:avLst/>
              </a:prstGeom>
              <a:noFill/>
              <a:ln w="0" cap="sq">
                <a:solidFill>
                  <a:srgbClr val="0000FF"/>
                </a:solidFill>
                <a:miter lim="800000"/>
                <a:headEnd/>
                <a:tailEnd/>
              </a:ln>
            </p:spPr>
            <p:txBody>
              <a:bodyPr/>
              <a:lstStyle/>
              <a:p>
                <a:endParaRPr lang="en-US"/>
              </a:p>
            </p:txBody>
          </p:sp>
          <p:sp>
            <p:nvSpPr>
              <p:cNvPr id="103986" name="Line 567"/>
              <p:cNvSpPr>
                <a:spLocks noChangeShapeType="1"/>
              </p:cNvSpPr>
              <p:nvPr/>
            </p:nvSpPr>
            <p:spPr bwMode="auto">
              <a:xfrm flipH="1" flipV="1">
                <a:off x="5175" y="3127"/>
                <a:ext cx="63" cy="62"/>
              </a:xfrm>
              <a:prstGeom prst="line">
                <a:avLst/>
              </a:prstGeom>
              <a:noFill/>
              <a:ln w="0" cap="sq">
                <a:solidFill>
                  <a:srgbClr val="0000FF"/>
                </a:solidFill>
                <a:miter lim="800000"/>
                <a:headEnd/>
                <a:tailEnd/>
              </a:ln>
            </p:spPr>
            <p:txBody>
              <a:bodyPr/>
              <a:lstStyle/>
              <a:p>
                <a:endParaRPr lang="en-US"/>
              </a:p>
            </p:txBody>
          </p:sp>
          <p:sp>
            <p:nvSpPr>
              <p:cNvPr id="103987" name="Line 568"/>
              <p:cNvSpPr>
                <a:spLocks noChangeShapeType="1"/>
              </p:cNvSpPr>
              <p:nvPr/>
            </p:nvSpPr>
            <p:spPr bwMode="auto">
              <a:xfrm flipH="1" flipV="1">
                <a:off x="5173" y="3127"/>
                <a:ext cx="65" cy="65"/>
              </a:xfrm>
              <a:prstGeom prst="line">
                <a:avLst/>
              </a:prstGeom>
              <a:noFill/>
              <a:ln w="0" cap="sq">
                <a:solidFill>
                  <a:srgbClr val="0000FF"/>
                </a:solidFill>
                <a:miter lim="800000"/>
                <a:headEnd/>
                <a:tailEnd/>
              </a:ln>
            </p:spPr>
            <p:txBody>
              <a:bodyPr/>
              <a:lstStyle/>
              <a:p>
                <a:endParaRPr lang="en-US"/>
              </a:p>
            </p:txBody>
          </p:sp>
          <p:sp>
            <p:nvSpPr>
              <p:cNvPr id="103988" name="Line 569"/>
              <p:cNvSpPr>
                <a:spLocks noChangeShapeType="1"/>
              </p:cNvSpPr>
              <p:nvPr/>
            </p:nvSpPr>
            <p:spPr bwMode="auto">
              <a:xfrm flipH="1" flipV="1">
                <a:off x="5170" y="3128"/>
                <a:ext cx="68" cy="67"/>
              </a:xfrm>
              <a:prstGeom prst="line">
                <a:avLst/>
              </a:prstGeom>
              <a:noFill/>
              <a:ln w="0" cap="sq">
                <a:solidFill>
                  <a:srgbClr val="0000FF"/>
                </a:solidFill>
                <a:miter lim="800000"/>
                <a:headEnd/>
                <a:tailEnd/>
              </a:ln>
            </p:spPr>
            <p:txBody>
              <a:bodyPr/>
              <a:lstStyle/>
              <a:p>
                <a:endParaRPr lang="en-US"/>
              </a:p>
            </p:txBody>
          </p:sp>
          <p:sp>
            <p:nvSpPr>
              <p:cNvPr id="103989" name="Line 570"/>
              <p:cNvSpPr>
                <a:spLocks noChangeShapeType="1"/>
              </p:cNvSpPr>
              <p:nvPr/>
            </p:nvSpPr>
            <p:spPr bwMode="auto">
              <a:xfrm flipH="1" flipV="1">
                <a:off x="5168" y="3128"/>
                <a:ext cx="70" cy="70"/>
              </a:xfrm>
              <a:prstGeom prst="line">
                <a:avLst/>
              </a:prstGeom>
              <a:noFill/>
              <a:ln w="0" cap="sq">
                <a:solidFill>
                  <a:srgbClr val="0000FF"/>
                </a:solidFill>
                <a:miter lim="800000"/>
                <a:headEnd/>
                <a:tailEnd/>
              </a:ln>
            </p:spPr>
            <p:txBody>
              <a:bodyPr/>
              <a:lstStyle/>
              <a:p>
                <a:endParaRPr lang="en-US"/>
              </a:p>
            </p:txBody>
          </p:sp>
        </p:grpSp>
        <p:grpSp>
          <p:nvGrpSpPr>
            <p:cNvPr id="4" name="Group 571"/>
            <p:cNvGrpSpPr>
              <a:grpSpLocks/>
            </p:cNvGrpSpPr>
            <p:nvPr/>
          </p:nvGrpSpPr>
          <p:grpSpPr bwMode="auto">
            <a:xfrm>
              <a:off x="4645" y="3129"/>
              <a:ext cx="593" cy="230"/>
              <a:chOff x="4645" y="3129"/>
              <a:chExt cx="593" cy="230"/>
            </a:xfrm>
          </p:grpSpPr>
          <p:sp>
            <p:nvSpPr>
              <p:cNvPr id="103590" name="Line 572"/>
              <p:cNvSpPr>
                <a:spLocks noChangeShapeType="1"/>
              </p:cNvSpPr>
              <p:nvPr/>
            </p:nvSpPr>
            <p:spPr bwMode="auto">
              <a:xfrm flipH="1" flipV="1">
                <a:off x="5165" y="3129"/>
                <a:ext cx="73" cy="72"/>
              </a:xfrm>
              <a:prstGeom prst="line">
                <a:avLst/>
              </a:prstGeom>
              <a:noFill/>
              <a:ln w="0" cap="sq">
                <a:solidFill>
                  <a:srgbClr val="0000FF"/>
                </a:solidFill>
                <a:miter lim="800000"/>
                <a:headEnd/>
                <a:tailEnd/>
              </a:ln>
            </p:spPr>
            <p:txBody>
              <a:bodyPr/>
              <a:lstStyle/>
              <a:p>
                <a:endParaRPr lang="en-US"/>
              </a:p>
            </p:txBody>
          </p:sp>
          <p:sp>
            <p:nvSpPr>
              <p:cNvPr id="103591" name="Line 573"/>
              <p:cNvSpPr>
                <a:spLocks noChangeShapeType="1"/>
              </p:cNvSpPr>
              <p:nvPr/>
            </p:nvSpPr>
            <p:spPr bwMode="auto">
              <a:xfrm flipH="1" flipV="1">
                <a:off x="5163" y="3129"/>
                <a:ext cx="75" cy="75"/>
              </a:xfrm>
              <a:prstGeom prst="line">
                <a:avLst/>
              </a:prstGeom>
              <a:noFill/>
              <a:ln w="0" cap="sq">
                <a:solidFill>
                  <a:srgbClr val="0000FF"/>
                </a:solidFill>
                <a:miter lim="800000"/>
                <a:headEnd/>
                <a:tailEnd/>
              </a:ln>
            </p:spPr>
            <p:txBody>
              <a:bodyPr/>
              <a:lstStyle/>
              <a:p>
                <a:endParaRPr lang="en-US"/>
              </a:p>
            </p:txBody>
          </p:sp>
          <p:sp>
            <p:nvSpPr>
              <p:cNvPr id="103592" name="Line 574"/>
              <p:cNvSpPr>
                <a:spLocks noChangeShapeType="1"/>
              </p:cNvSpPr>
              <p:nvPr/>
            </p:nvSpPr>
            <p:spPr bwMode="auto">
              <a:xfrm flipH="1" flipV="1">
                <a:off x="5160" y="3130"/>
                <a:ext cx="78" cy="77"/>
              </a:xfrm>
              <a:prstGeom prst="line">
                <a:avLst/>
              </a:prstGeom>
              <a:noFill/>
              <a:ln w="0" cap="sq">
                <a:solidFill>
                  <a:srgbClr val="0000FF"/>
                </a:solidFill>
                <a:miter lim="800000"/>
                <a:headEnd/>
                <a:tailEnd/>
              </a:ln>
            </p:spPr>
            <p:txBody>
              <a:bodyPr/>
              <a:lstStyle/>
              <a:p>
                <a:endParaRPr lang="en-US"/>
              </a:p>
            </p:txBody>
          </p:sp>
          <p:sp>
            <p:nvSpPr>
              <p:cNvPr id="103593" name="Line 575"/>
              <p:cNvSpPr>
                <a:spLocks noChangeShapeType="1"/>
              </p:cNvSpPr>
              <p:nvPr/>
            </p:nvSpPr>
            <p:spPr bwMode="auto">
              <a:xfrm flipH="1" flipV="1">
                <a:off x="5158" y="3130"/>
                <a:ext cx="80" cy="80"/>
              </a:xfrm>
              <a:prstGeom prst="line">
                <a:avLst/>
              </a:prstGeom>
              <a:noFill/>
              <a:ln w="0" cap="sq">
                <a:solidFill>
                  <a:srgbClr val="0000FF"/>
                </a:solidFill>
                <a:miter lim="800000"/>
                <a:headEnd/>
                <a:tailEnd/>
              </a:ln>
            </p:spPr>
            <p:txBody>
              <a:bodyPr/>
              <a:lstStyle/>
              <a:p>
                <a:endParaRPr lang="en-US"/>
              </a:p>
            </p:txBody>
          </p:sp>
          <p:sp>
            <p:nvSpPr>
              <p:cNvPr id="103594" name="Line 576"/>
              <p:cNvSpPr>
                <a:spLocks noChangeShapeType="1"/>
              </p:cNvSpPr>
              <p:nvPr/>
            </p:nvSpPr>
            <p:spPr bwMode="auto">
              <a:xfrm flipH="1" flipV="1">
                <a:off x="5155" y="3131"/>
                <a:ext cx="83" cy="82"/>
              </a:xfrm>
              <a:prstGeom prst="line">
                <a:avLst/>
              </a:prstGeom>
              <a:noFill/>
              <a:ln w="0" cap="sq">
                <a:solidFill>
                  <a:srgbClr val="0000FF"/>
                </a:solidFill>
                <a:miter lim="800000"/>
                <a:headEnd/>
                <a:tailEnd/>
              </a:ln>
            </p:spPr>
            <p:txBody>
              <a:bodyPr/>
              <a:lstStyle/>
              <a:p>
                <a:endParaRPr lang="en-US"/>
              </a:p>
            </p:txBody>
          </p:sp>
          <p:sp>
            <p:nvSpPr>
              <p:cNvPr id="103595" name="Line 577"/>
              <p:cNvSpPr>
                <a:spLocks noChangeShapeType="1"/>
              </p:cNvSpPr>
              <p:nvPr/>
            </p:nvSpPr>
            <p:spPr bwMode="auto">
              <a:xfrm flipH="1" flipV="1">
                <a:off x="5153" y="3131"/>
                <a:ext cx="85" cy="85"/>
              </a:xfrm>
              <a:prstGeom prst="line">
                <a:avLst/>
              </a:prstGeom>
              <a:noFill/>
              <a:ln w="0" cap="sq">
                <a:solidFill>
                  <a:srgbClr val="0000FF"/>
                </a:solidFill>
                <a:miter lim="800000"/>
                <a:headEnd/>
                <a:tailEnd/>
              </a:ln>
            </p:spPr>
            <p:txBody>
              <a:bodyPr/>
              <a:lstStyle/>
              <a:p>
                <a:endParaRPr lang="en-US"/>
              </a:p>
            </p:txBody>
          </p:sp>
          <p:sp>
            <p:nvSpPr>
              <p:cNvPr id="103596" name="Line 578"/>
              <p:cNvSpPr>
                <a:spLocks noChangeShapeType="1"/>
              </p:cNvSpPr>
              <p:nvPr/>
            </p:nvSpPr>
            <p:spPr bwMode="auto">
              <a:xfrm flipH="1" flipV="1">
                <a:off x="5150" y="3131"/>
                <a:ext cx="88" cy="88"/>
              </a:xfrm>
              <a:prstGeom prst="line">
                <a:avLst/>
              </a:prstGeom>
              <a:noFill/>
              <a:ln w="0" cap="sq">
                <a:solidFill>
                  <a:srgbClr val="0000FF"/>
                </a:solidFill>
                <a:miter lim="800000"/>
                <a:headEnd/>
                <a:tailEnd/>
              </a:ln>
            </p:spPr>
            <p:txBody>
              <a:bodyPr/>
              <a:lstStyle/>
              <a:p>
                <a:endParaRPr lang="en-US"/>
              </a:p>
            </p:txBody>
          </p:sp>
          <p:sp>
            <p:nvSpPr>
              <p:cNvPr id="103597" name="Line 579"/>
              <p:cNvSpPr>
                <a:spLocks noChangeShapeType="1"/>
              </p:cNvSpPr>
              <p:nvPr/>
            </p:nvSpPr>
            <p:spPr bwMode="auto">
              <a:xfrm flipH="1" flipV="1">
                <a:off x="5148" y="3132"/>
                <a:ext cx="90" cy="90"/>
              </a:xfrm>
              <a:prstGeom prst="line">
                <a:avLst/>
              </a:prstGeom>
              <a:noFill/>
              <a:ln w="0" cap="sq">
                <a:solidFill>
                  <a:srgbClr val="0000FF"/>
                </a:solidFill>
                <a:miter lim="800000"/>
                <a:headEnd/>
                <a:tailEnd/>
              </a:ln>
            </p:spPr>
            <p:txBody>
              <a:bodyPr/>
              <a:lstStyle/>
              <a:p>
                <a:endParaRPr lang="en-US"/>
              </a:p>
            </p:txBody>
          </p:sp>
          <p:sp>
            <p:nvSpPr>
              <p:cNvPr id="103598" name="Line 580"/>
              <p:cNvSpPr>
                <a:spLocks noChangeShapeType="1"/>
              </p:cNvSpPr>
              <p:nvPr/>
            </p:nvSpPr>
            <p:spPr bwMode="auto">
              <a:xfrm flipH="1" flipV="1">
                <a:off x="5145" y="3132"/>
                <a:ext cx="93" cy="93"/>
              </a:xfrm>
              <a:prstGeom prst="line">
                <a:avLst/>
              </a:prstGeom>
              <a:noFill/>
              <a:ln w="0" cap="sq">
                <a:solidFill>
                  <a:srgbClr val="0000FF"/>
                </a:solidFill>
                <a:miter lim="800000"/>
                <a:headEnd/>
                <a:tailEnd/>
              </a:ln>
            </p:spPr>
            <p:txBody>
              <a:bodyPr/>
              <a:lstStyle/>
              <a:p>
                <a:endParaRPr lang="en-US"/>
              </a:p>
            </p:txBody>
          </p:sp>
          <p:sp>
            <p:nvSpPr>
              <p:cNvPr id="103599" name="Line 581"/>
              <p:cNvSpPr>
                <a:spLocks noChangeShapeType="1"/>
              </p:cNvSpPr>
              <p:nvPr/>
            </p:nvSpPr>
            <p:spPr bwMode="auto">
              <a:xfrm flipH="1" flipV="1">
                <a:off x="5143" y="3133"/>
                <a:ext cx="95" cy="95"/>
              </a:xfrm>
              <a:prstGeom prst="line">
                <a:avLst/>
              </a:prstGeom>
              <a:noFill/>
              <a:ln w="0" cap="sq">
                <a:solidFill>
                  <a:srgbClr val="0000FF"/>
                </a:solidFill>
                <a:miter lim="800000"/>
                <a:headEnd/>
                <a:tailEnd/>
              </a:ln>
            </p:spPr>
            <p:txBody>
              <a:bodyPr/>
              <a:lstStyle/>
              <a:p>
                <a:endParaRPr lang="en-US"/>
              </a:p>
            </p:txBody>
          </p:sp>
          <p:sp>
            <p:nvSpPr>
              <p:cNvPr id="103600" name="Line 582"/>
              <p:cNvSpPr>
                <a:spLocks noChangeShapeType="1"/>
              </p:cNvSpPr>
              <p:nvPr/>
            </p:nvSpPr>
            <p:spPr bwMode="auto">
              <a:xfrm flipH="1" flipV="1">
                <a:off x="5140" y="3134"/>
                <a:ext cx="98" cy="97"/>
              </a:xfrm>
              <a:prstGeom prst="line">
                <a:avLst/>
              </a:prstGeom>
              <a:noFill/>
              <a:ln w="0" cap="sq">
                <a:solidFill>
                  <a:srgbClr val="0000FF"/>
                </a:solidFill>
                <a:miter lim="800000"/>
                <a:headEnd/>
                <a:tailEnd/>
              </a:ln>
            </p:spPr>
            <p:txBody>
              <a:bodyPr/>
              <a:lstStyle/>
              <a:p>
                <a:endParaRPr lang="en-US"/>
              </a:p>
            </p:txBody>
          </p:sp>
          <p:sp>
            <p:nvSpPr>
              <p:cNvPr id="103601" name="Line 583"/>
              <p:cNvSpPr>
                <a:spLocks noChangeShapeType="1"/>
              </p:cNvSpPr>
              <p:nvPr/>
            </p:nvSpPr>
            <p:spPr bwMode="auto">
              <a:xfrm flipH="1" flipV="1">
                <a:off x="5138" y="3134"/>
                <a:ext cx="100" cy="100"/>
              </a:xfrm>
              <a:prstGeom prst="line">
                <a:avLst/>
              </a:prstGeom>
              <a:noFill/>
              <a:ln w="0" cap="sq">
                <a:solidFill>
                  <a:srgbClr val="0000FF"/>
                </a:solidFill>
                <a:miter lim="800000"/>
                <a:headEnd/>
                <a:tailEnd/>
              </a:ln>
            </p:spPr>
            <p:txBody>
              <a:bodyPr/>
              <a:lstStyle/>
              <a:p>
                <a:endParaRPr lang="en-US"/>
              </a:p>
            </p:txBody>
          </p:sp>
          <p:sp>
            <p:nvSpPr>
              <p:cNvPr id="103602" name="Line 584"/>
              <p:cNvSpPr>
                <a:spLocks noChangeShapeType="1"/>
              </p:cNvSpPr>
              <p:nvPr/>
            </p:nvSpPr>
            <p:spPr bwMode="auto">
              <a:xfrm flipH="1" flipV="1">
                <a:off x="5135" y="3134"/>
                <a:ext cx="103" cy="103"/>
              </a:xfrm>
              <a:prstGeom prst="line">
                <a:avLst/>
              </a:prstGeom>
              <a:noFill/>
              <a:ln w="0" cap="sq">
                <a:solidFill>
                  <a:srgbClr val="0000FF"/>
                </a:solidFill>
                <a:miter lim="800000"/>
                <a:headEnd/>
                <a:tailEnd/>
              </a:ln>
            </p:spPr>
            <p:txBody>
              <a:bodyPr/>
              <a:lstStyle/>
              <a:p>
                <a:endParaRPr lang="en-US"/>
              </a:p>
            </p:txBody>
          </p:sp>
          <p:sp>
            <p:nvSpPr>
              <p:cNvPr id="103603" name="Line 585"/>
              <p:cNvSpPr>
                <a:spLocks noChangeShapeType="1"/>
              </p:cNvSpPr>
              <p:nvPr/>
            </p:nvSpPr>
            <p:spPr bwMode="auto">
              <a:xfrm flipH="1" flipV="1">
                <a:off x="5133" y="3135"/>
                <a:ext cx="105" cy="105"/>
              </a:xfrm>
              <a:prstGeom prst="line">
                <a:avLst/>
              </a:prstGeom>
              <a:noFill/>
              <a:ln w="0" cap="sq">
                <a:solidFill>
                  <a:srgbClr val="0000FF"/>
                </a:solidFill>
                <a:miter lim="800000"/>
                <a:headEnd/>
                <a:tailEnd/>
              </a:ln>
            </p:spPr>
            <p:txBody>
              <a:bodyPr/>
              <a:lstStyle/>
              <a:p>
                <a:endParaRPr lang="en-US"/>
              </a:p>
            </p:txBody>
          </p:sp>
          <p:sp>
            <p:nvSpPr>
              <p:cNvPr id="103604" name="Line 586"/>
              <p:cNvSpPr>
                <a:spLocks noChangeShapeType="1"/>
              </p:cNvSpPr>
              <p:nvPr/>
            </p:nvSpPr>
            <p:spPr bwMode="auto">
              <a:xfrm flipH="1" flipV="1">
                <a:off x="5130" y="3135"/>
                <a:ext cx="108" cy="108"/>
              </a:xfrm>
              <a:prstGeom prst="line">
                <a:avLst/>
              </a:prstGeom>
              <a:noFill/>
              <a:ln w="0" cap="sq">
                <a:solidFill>
                  <a:srgbClr val="0000FF"/>
                </a:solidFill>
                <a:miter lim="800000"/>
                <a:headEnd/>
                <a:tailEnd/>
              </a:ln>
            </p:spPr>
            <p:txBody>
              <a:bodyPr/>
              <a:lstStyle/>
              <a:p>
                <a:endParaRPr lang="en-US"/>
              </a:p>
            </p:txBody>
          </p:sp>
          <p:sp>
            <p:nvSpPr>
              <p:cNvPr id="103605" name="Line 587"/>
              <p:cNvSpPr>
                <a:spLocks noChangeShapeType="1"/>
              </p:cNvSpPr>
              <p:nvPr/>
            </p:nvSpPr>
            <p:spPr bwMode="auto">
              <a:xfrm flipH="1" flipV="1">
                <a:off x="5128" y="3136"/>
                <a:ext cx="110" cy="110"/>
              </a:xfrm>
              <a:prstGeom prst="line">
                <a:avLst/>
              </a:prstGeom>
              <a:noFill/>
              <a:ln w="0" cap="sq">
                <a:solidFill>
                  <a:srgbClr val="0000FF"/>
                </a:solidFill>
                <a:miter lim="800000"/>
                <a:headEnd/>
                <a:tailEnd/>
              </a:ln>
            </p:spPr>
            <p:txBody>
              <a:bodyPr/>
              <a:lstStyle/>
              <a:p>
                <a:endParaRPr lang="en-US"/>
              </a:p>
            </p:txBody>
          </p:sp>
          <p:sp>
            <p:nvSpPr>
              <p:cNvPr id="103606" name="Line 588"/>
              <p:cNvSpPr>
                <a:spLocks noChangeShapeType="1"/>
              </p:cNvSpPr>
              <p:nvPr/>
            </p:nvSpPr>
            <p:spPr bwMode="auto">
              <a:xfrm flipH="1" flipV="1">
                <a:off x="5125" y="3136"/>
                <a:ext cx="113" cy="113"/>
              </a:xfrm>
              <a:prstGeom prst="line">
                <a:avLst/>
              </a:prstGeom>
              <a:noFill/>
              <a:ln w="0" cap="sq">
                <a:solidFill>
                  <a:srgbClr val="0000FF"/>
                </a:solidFill>
                <a:miter lim="800000"/>
                <a:headEnd/>
                <a:tailEnd/>
              </a:ln>
            </p:spPr>
            <p:txBody>
              <a:bodyPr/>
              <a:lstStyle/>
              <a:p>
                <a:endParaRPr lang="en-US"/>
              </a:p>
            </p:txBody>
          </p:sp>
          <p:sp>
            <p:nvSpPr>
              <p:cNvPr id="103607" name="Line 589"/>
              <p:cNvSpPr>
                <a:spLocks noChangeShapeType="1"/>
              </p:cNvSpPr>
              <p:nvPr/>
            </p:nvSpPr>
            <p:spPr bwMode="auto">
              <a:xfrm flipH="1" flipV="1">
                <a:off x="5123" y="3137"/>
                <a:ext cx="115" cy="115"/>
              </a:xfrm>
              <a:prstGeom prst="line">
                <a:avLst/>
              </a:prstGeom>
              <a:noFill/>
              <a:ln w="0" cap="sq">
                <a:solidFill>
                  <a:srgbClr val="0000FF"/>
                </a:solidFill>
                <a:miter lim="800000"/>
                <a:headEnd/>
                <a:tailEnd/>
              </a:ln>
            </p:spPr>
            <p:txBody>
              <a:bodyPr/>
              <a:lstStyle/>
              <a:p>
                <a:endParaRPr lang="en-US"/>
              </a:p>
            </p:txBody>
          </p:sp>
          <p:sp>
            <p:nvSpPr>
              <p:cNvPr id="103608" name="Line 590"/>
              <p:cNvSpPr>
                <a:spLocks noChangeShapeType="1"/>
              </p:cNvSpPr>
              <p:nvPr/>
            </p:nvSpPr>
            <p:spPr bwMode="auto">
              <a:xfrm flipH="1" flipV="1">
                <a:off x="5120" y="3137"/>
                <a:ext cx="118" cy="118"/>
              </a:xfrm>
              <a:prstGeom prst="line">
                <a:avLst/>
              </a:prstGeom>
              <a:noFill/>
              <a:ln w="0" cap="sq">
                <a:solidFill>
                  <a:srgbClr val="0000FF"/>
                </a:solidFill>
                <a:miter lim="800000"/>
                <a:headEnd/>
                <a:tailEnd/>
              </a:ln>
            </p:spPr>
            <p:txBody>
              <a:bodyPr/>
              <a:lstStyle/>
              <a:p>
                <a:endParaRPr lang="en-US"/>
              </a:p>
            </p:txBody>
          </p:sp>
          <p:sp>
            <p:nvSpPr>
              <p:cNvPr id="103609" name="Line 591"/>
              <p:cNvSpPr>
                <a:spLocks noChangeShapeType="1"/>
              </p:cNvSpPr>
              <p:nvPr/>
            </p:nvSpPr>
            <p:spPr bwMode="auto">
              <a:xfrm flipH="1" flipV="1">
                <a:off x="5118" y="3138"/>
                <a:ext cx="120" cy="120"/>
              </a:xfrm>
              <a:prstGeom prst="line">
                <a:avLst/>
              </a:prstGeom>
              <a:noFill/>
              <a:ln w="0" cap="sq">
                <a:solidFill>
                  <a:srgbClr val="0000FF"/>
                </a:solidFill>
                <a:miter lim="800000"/>
                <a:headEnd/>
                <a:tailEnd/>
              </a:ln>
            </p:spPr>
            <p:txBody>
              <a:bodyPr/>
              <a:lstStyle/>
              <a:p>
                <a:endParaRPr lang="en-US"/>
              </a:p>
            </p:txBody>
          </p:sp>
          <p:sp>
            <p:nvSpPr>
              <p:cNvPr id="103610" name="Line 592"/>
              <p:cNvSpPr>
                <a:spLocks noChangeShapeType="1"/>
              </p:cNvSpPr>
              <p:nvPr/>
            </p:nvSpPr>
            <p:spPr bwMode="auto">
              <a:xfrm flipH="1" flipV="1">
                <a:off x="5115" y="3138"/>
                <a:ext cx="123" cy="123"/>
              </a:xfrm>
              <a:prstGeom prst="line">
                <a:avLst/>
              </a:prstGeom>
              <a:noFill/>
              <a:ln w="0" cap="sq">
                <a:solidFill>
                  <a:srgbClr val="0000FF"/>
                </a:solidFill>
                <a:miter lim="800000"/>
                <a:headEnd/>
                <a:tailEnd/>
              </a:ln>
            </p:spPr>
            <p:txBody>
              <a:bodyPr/>
              <a:lstStyle/>
              <a:p>
                <a:endParaRPr lang="en-US"/>
              </a:p>
            </p:txBody>
          </p:sp>
          <p:sp>
            <p:nvSpPr>
              <p:cNvPr id="103611" name="Line 593"/>
              <p:cNvSpPr>
                <a:spLocks noChangeShapeType="1"/>
              </p:cNvSpPr>
              <p:nvPr/>
            </p:nvSpPr>
            <p:spPr bwMode="auto">
              <a:xfrm flipH="1" flipV="1">
                <a:off x="5113" y="3139"/>
                <a:ext cx="125" cy="125"/>
              </a:xfrm>
              <a:prstGeom prst="line">
                <a:avLst/>
              </a:prstGeom>
              <a:noFill/>
              <a:ln w="0" cap="sq">
                <a:solidFill>
                  <a:srgbClr val="0000FF"/>
                </a:solidFill>
                <a:miter lim="800000"/>
                <a:headEnd/>
                <a:tailEnd/>
              </a:ln>
            </p:spPr>
            <p:txBody>
              <a:bodyPr/>
              <a:lstStyle/>
              <a:p>
                <a:endParaRPr lang="en-US"/>
              </a:p>
            </p:txBody>
          </p:sp>
          <p:sp>
            <p:nvSpPr>
              <p:cNvPr id="103612" name="Line 594"/>
              <p:cNvSpPr>
                <a:spLocks noChangeShapeType="1"/>
              </p:cNvSpPr>
              <p:nvPr/>
            </p:nvSpPr>
            <p:spPr bwMode="auto">
              <a:xfrm flipH="1" flipV="1">
                <a:off x="5110" y="3139"/>
                <a:ext cx="128" cy="128"/>
              </a:xfrm>
              <a:prstGeom prst="line">
                <a:avLst/>
              </a:prstGeom>
              <a:noFill/>
              <a:ln w="0" cap="sq">
                <a:solidFill>
                  <a:srgbClr val="0000FF"/>
                </a:solidFill>
                <a:miter lim="800000"/>
                <a:headEnd/>
                <a:tailEnd/>
              </a:ln>
            </p:spPr>
            <p:txBody>
              <a:bodyPr/>
              <a:lstStyle/>
              <a:p>
                <a:endParaRPr lang="en-US"/>
              </a:p>
            </p:txBody>
          </p:sp>
          <p:sp>
            <p:nvSpPr>
              <p:cNvPr id="103613" name="Line 595"/>
              <p:cNvSpPr>
                <a:spLocks noChangeShapeType="1"/>
              </p:cNvSpPr>
              <p:nvPr/>
            </p:nvSpPr>
            <p:spPr bwMode="auto">
              <a:xfrm flipH="1" flipV="1">
                <a:off x="5108" y="3139"/>
                <a:ext cx="130" cy="131"/>
              </a:xfrm>
              <a:prstGeom prst="line">
                <a:avLst/>
              </a:prstGeom>
              <a:noFill/>
              <a:ln w="0" cap="sq">
                <a:solidFill>
                  <a:srgbClr val="0000FF"/>
                </a:solidFill>
                <a:miter lim="800000"/>
                <a:headEnd/>
                <a:tailEnd/>
              </a:ln>
            </p:spPr>
            <p:txBody>
              <a:bodyPr/>
              <a:lstStyle/>
              <a:p>
                <a:endParaRPr lang="en-US"/>
              </a:p>
            </p:txBody>
          </p:sp>
          <p:sp>
            <p:nvSpPr>
              <p:cNvPr id="103614" name="Line 596"/>
              <p:cNvSpPr>
                <a:spLocks noChangeShapeType="1"/>
              </p:cNvSpPr>
              <p:nvPr/>
            </p:nvSpPr>
            <p:spPr bwMode="auto">
              <a:xfrm flipH="1" flipV="1">
                <a:off x="5105" y="3140"/>
                <a:ext cx="133" cy="133"/>
              </a:xfrm>
              <a:prstGeom prst="line">
                <a:avLst/>
              </a:prstGeom>
              <a:noFill/>
              <a:ln w="0" cap="sq">
                <a:solidFill>
                  <a:srgbClr val="0000FF"/>
                </a:solidFill>
                <a:miter lim="800000"/>
                <a:headEnd/>
                <a:tailEnd/>
              </a:ln>
            </p:spPr>
            <p:txBody>
              <a:bodyPr/>
              <a:lstStyle/>
              <a:p>
                <a:endParaRPr lang="en-US"/>
              </a:p>
            </p:txBody>
          </p:sp>
          <p:sp>
            <p:nvSpPr>
              <p:cNvPr id="103615" name="Line 597"/>
              <p:cNvSpPr>
                <a:spLocks noChangeShapeType="1"/>
              </p:cNvSpPr>
              <p:nvPr/>
            </p:nvSpPr>
            <p:spPr bwMode="auto">
              <a:xfrm flipH="1" flipV="1">
                <a:off x="5103" y="3140"/>
                <a:ext cx="135" cy="136"/>
              </a:xfrm>
              <a:prstGeom prst="line">
                <a:avLst/>
              </a:prstGeom>
              <a:noFill/>
              <a:ln w="0" cap="sq">
                <a:solidFill>
                  <a:srgbClr val="0000FF"/>
                </a:solidFill>
                <a:miter lim="800000"/>
                <a:headEnd/>
                <a:tailEnd/>
              </a:ln>
            </p:spPr>
            <p:txBody>
              <a:bodyPr/>
              <a:lstStyle/>
              <a:p>
                <a:endParaRPr lang="en-US"/>
              </a:p>
            </p:txBody>
          </p:sp>
          <p:sp>
            <p:nvSpPr>
              <p:cNvPr id="103616" name="Line 598"/>
              <p:cNvSpPr>
                <a:spLocks noChangeShapeType="1"/>
              </p:cNvSpPr>
              <p:nvPr/>
            </p:nvSpPr>
            <p:spPr bwMode="auto">
              <a:xfrm flipH="1" flipV="1">
                <a:off x="5100" y="3141"/>
                <a:ext cx="138" cy="138"/>
              </a:xfrm>
              <a:prstGeom prst="line">
                <a:avLst/>
              </a:prstGeom>
              <a:noFill/>
              <a:ln w="0" cap="sq">
                <a:solidFill>
                  <a:srgbClr val="0000FF"/>
                </a:solidFill>
                <a:miter lim="800000"/>
                <a:headEnd/>
                <a:tailEnd/>
              </a:ln>
            </p:spPr>
            <p:txBody>
              <a:bodyPr/>
              <a:lstStyle/>
              <a:p>
                <a:endParaRPr lang="en-US"/>
              </a:p>
            </p:txBody>
          </p:sp>
          <p:sp>
            <p:nvSpPr>
              <p:cNvPr id="103617" name="Line 599"/>
              <p:cNvSpPr>
                <a:spLocks noChangeShapeType="1"/>
              </p:cNvSpPr>
              <p:nvPr/>
            </p:nvSpPr>
            <p:spPr bwMode="auto">
              <a:xfrm flipH="1" flipV="1">
                <a:off x="5098" y="3141"/>
                <a:ext cx="140" cy="141"/>
              </a:xfrm>
              <a:prstGeom prst="line">
                <a:avLst/>
              </a:prstGeom>
              <a:noFill/>
              <a:ln w="0" cap="sq">
                <a:solidFill>
                  <a:srgbClr val="0000FF"/>
                </a:solidFill>
                <a:miter lim="800000"/>
                <a:headEnd/>
                <a:tailEnd/>
              </a:ln>
            </p:spPr>
            <p:txBody>
              <a:bodyPr/>
              <a:lstStyle/>
              <a:p>
                <a:endParaRPr lang="en-US"/>
              </a:p>
            </p:txBody>
          </p:sp>
          <p:sp>
            <p:nvSpPr>
              <p:cNvPr id="103618" name="Line 600"/>
              <p:cNvSpPr>
                <a:spLocks noChangeShapeType="1"/>
              </p:cNvSpPr>
              <p:nvPr/>
            </p:nvSpPr>
            <p:spPr bwMode="auto">
              <a:xfrm flipH="1" flipV="1">
                <a:off x="5095" y="3142"/>
                <a:ext cx="143" cy="143"/>
              </a:xfrm>
              <a:prstGeom prst="line">
                <a:avLst/>
              </a:prstGeom>
              <a:noFill/>
              <a:ln w="0" cap="sq">
                <a:solidFill>
                  <a:srgbClr val="0000FF"/>
                </a:solidFill>
                <a:miter lim="800000"/>
                <a:headEnd/>
                <a:tailEnd/>
              </a:ln>
            </p:spPr>
            <p:txBody>
              <a:bodyPr/>
              <a:lstStyle/>
              <a:p>
                <a:endParaRPr lang="en-US"/>
              </a:p>
            </p:txBody>
          </p:sp>
          <p:sp>
            <p:nvSpPr>
              <p:cNvPr id="103619" name="Line 601"/>
              <p:cNvSpPr>
                <a:spLocks noChangeShapeType="1"/>
              </p:cNvSpPr>
              <p:nvPr/>
            </p:nvSpPr>
            <p:spPr bwMode="auto">
              <a:xfrm flipH="1" flipV="1">
                <a:off x="5093" y="3142"/>
                <a:ext cx="145" cy="146"/>
              </a:xfrm>
              <a:prstGeom prst="line">
                <a:avLst/>
              </a:prstGeom>
              <a:noFill/>
              <a:ln w="0" cap="sq">
                <a:solidFill>
                  <a:srgbClr val="0000FF"/>
                </a:solidFill>
                <a:miter lim="800000"/>
                <a:headEnd/>
                <a:tailEnd/>
              </a:ln>
            </p:spPr>
            <p:txBody>
              <a:bodyPr/>
              <a:lstStyle/>
              <a:p>
                <a:endParaRPr lang="en-US"/>
              </a:p>
            </p:txBody>
          </p:sp>
          <p:sp>
            <p:nvSpPr>
              <p:cNvPr id="103620" name="Line 602"/>
              <p:cNvSpPr>
                <a:spLocks noChangeShapeType="1"/>
              </p:cNvSpPr>
              <p:nvPr/>
            </p:nvSpPr>
            <p:spPr bwMode="auto">
              <a:xfrm flipH="1" flipV="1">
                <a:off x="5090" y="3143"/>
                <a:ext cx="148" cy="147"/>
              </a:xfrm>
              <a:prstGeom prst="line">
                <a:avLst/>
              </a:prstGeom>
              <a:noFill/>
              <a:ln w="0" cap="sq">
                <a:solidFill>
                  <a:srgbClr val="0000FF"/>
                </a:solidFill>
                <a:miter lim="800000"/>
                <a:headEnd/>
                <a:tailEnd/>
              </a:ln>
            </p:spPr>
            <p:txBody>
              <a:bodyPr/>
              <a:lstStyle/>
              <a:p>
                <a:endParaRPr lang="en-US"/>
              </a:p>
            </p:txBody>
          </p:sp>
          <p:sp>
            <p:nvSpPr>
              <p:cNvPr id="103621" name="Line 603"/>
              <p:cNvSpPr>
                <a:spLocks noChangeShapeType="1"/>
              </p:cNvSpPr>
              <p:nvPr/>
            </p:nvSpPr>
            <p:spPr bwMode="auto">
              <a:xfrm flipH="1" flipV="1">
                <a:off x="5088" y="3143"/>
                <a:ext cx="150" cy="150"/>
              </a:xfrm>
              <a:prstGeom prst="line">
                <a:avLst/>
              </a:prstGeom>
              <a:noFill/>
              <a:ln w="0" cap="sq">
                <a:solidFill>
                  <a:srgbClr val="0000FF"/>
                </a:solidFill>
                <a:miter lim="800000"/>
                <a:headEnd/>
                <a:tailEnd/>
              </a:ln>
            </p:spPr>
            <p:txBody>
              <a:bodyPr/>
              <a:lstStyle/>
              <a:p>
                <a:endParaRPr lang="en-US"/>
              </a:p>
            </p:txBody>
          </p:sp>
          <p:sp>
            <p:nvSpPr>
              <p:cNvPr id="103622" name="Line 604"/>
              <p:cNvSpPr>
                <a:spLocks noChangeShapeType="1"/>
              </p:cNvSpPr>
              <p:nvPr/>
            </p:nvSpPr>
            <p:spPr bwMode="auto">
              <a:xfrm flipH="1" flipV="1">
                <a:off x="5085" y="3144"/>
                <a:ext cx="153" cy="152"/>
              </a:xfrm>
              <a:prstGeom prst="line">
                <a:avLst/>
              </a:prstGeom>
              <a:noFill/>
              <a:ln w="0" cap="sq">
                <a:solidFill>
                  <a:srgbClr val="0000FF"/>
                </a:solidFill>
                <a:miter lim="800000"/>
                <a:headEnd/>
                <a:tailEnd/>
              </a:ln>
            </p:spPr>
            <p:txBody>
              <a:bodyPr/>
              <a:lstStyle/>
              <a:p>
                <a:endParaRPr lang="en-US"/>
              </a:p>
            </p:txBody>
          </p:sp>
          <p:sp>
            <p:nvSpPr>
              <p:cNvPr id="103623" name="Line 605"/>
              <p:cNvSpPr>
                <a:spLocks noChangeShapeType="1"/>
              </p:cNvSpPr>
              <p:nvPr/>
            </p:nvSpPr>
            <p:spPr bwMode="auto">
              <a:xfrm flipH="1" flipV="1">
                <a:off x="5083" y="3144"/>
                <a:ext cx="155" cy="155"/>
              </a:xfrm>
              <a:prstGeom prst="line">
                <a:avLst/>
              </a:prstGeom>
              <a:noFill/>
              <a:ln w="0" cap="sq">
                <a:solidFill>
                  <a:srgbClr val="0000FF"/>
                </a:solidFill>
                <a:miter lim="800000"/>
                <a:headEnd/>
                <a:tailEnd/>
              </a:ln>
            </p:spPr>
            <p:txBody>
              <a:bodyPr/>
              <a:lstStyle/>
              <a:p>
                <a:endParaRPr lang="en-US"/>
              </a:p>
            </p:txBody>
          </p:sp>
          <p:sp>
            <p:nvSpPr>
              <p:cNvPr id="103624" name="Line 606"/>
              <p:cNvSpPr>
                <a:spLocks noChangeShapeType="1"/>
              </p:cNvSpPr>
              <p:nvPr/>
            </p:nvSpPr>
            <p:spPr bwMode="auto">
              <a:xfrm flipH="1" flipV="1">
                <a:off x="5080" y="3144"/>
                <a:ext cx="158" cy="158"/>
              </a:xfrm>
              <a:prstGeom prst="line">
                <a:avLst/>
              </a:prstGeom>
              <a:noFill/>
              <a:ln w="0" cap="sq">
                <a:solidFill>
                  <a:srgbClr val="0000FF"/>
                </a:solidFill>
                <a:miter lim="800000"/>
                <a:headEnd/>
                <a:tailEnd/>
              </a:ln>
            </p:spPr>
            <p:txBody>
              <a:bodyPr/>
              <a:lstStyle/>
              <a:p>
                <a:endParaRPr lang="en-US"/>
              </a:p>
            </p:txBody>
          </p:sp>
          <p:sp>
            <p:nvSpPr>
              <p:cNvPr id="103625" name="Line 607"/>
              <p:cNvSpPr>
                <a:spLocks noChangeShapeType="1"/>
              </p:cNvSpPr>
              <p:nvPr/>
            </p:nvSpPr>
            <p:spPr bwMode="auto">
              <a:xfrm flipH="1" flipV="1">
                <a:off x="5078" y="3145"/>
                <a:ext cx="160" cy="160"/>
              </a:xfrm>
              <a:prstGeom prst="line">
                <a:avLst/>
              </a:prstGeom>
              <a:noFill/>
              <a:ln w="0" cap="sq">
                <a:solidFill>
                  <a:srgbClr val="0000FF"/>
                </a:solidFill>
                <a:miter lim="800000"/>
                <a:headEnd/>
                <a:tailEnd/>
              </a:ln>
            </p:spPr>
            <p:txBody>
              <a:bodyPr/>
              <a:lstStyle/>
              <a:p>
                <a:endParaRPr lang="en-US"/>
              </a:p>
            </p:txBody>
          </p:sp>
          <p:sp>
            <p:nvSpPr>
              <p:cNvPr id="103626" name="Line 608"/>
              <p:cNvSpPr>
                <a:spLocks noChangeShapeType="1"/>
              </p:cNvSpPr>
              <p:nvPr/>
            </p:nvSpPr>
            <p:spPr bwMode="auto">
              <a:xfrm flipH="1" flipV="1">
                <a:off x="5075" y="3145"/>
                <a:ext cx="163" cy="163"/>
              </a:xfrm>
              <a:prstGeom prst="line">
                <a:avLst/>
              </a:prstGeom>
              <a:noFill/>
              <a:ln w="0" cap="sq">
                <a:solidFill>
                  <a:srgbClr val="0000FF"/>
                </a:solidFill>
                <a:miter lim="800000"/>
                <a:headEnd/>
                <a:tailEnd/>
              </a:ln>
            </p:spPr>
            <p:txBody>
              <a:bodyPr/>
              <a:lstStyle/>
              <a:p>
                <a:endParaRPr lang="en-US"/>
              </a:p>
            </p:txBody>
          </p:sp>
          <p:sp>
            <p:nvSpPr>
              <p:cNvPr id="103627" name="Line 609"/>
              <p:cNvSpPr>
                <a:spLocks noChangeShapeType="1"/>
              </p:cNvSpPr>
              <p:nvPr/>
            </p:nvSpPr>
            <p:spPr bwMode="auto">
              <a:xfrm flipH="1" flipV="1">
                <a:off x="5073" y="3146"/>
                <a:ext cx="165" cy="165"/>
              </a:xfrm>
              <a:prstGeom prst="line">
                <a:avLst/>
              </a:prstGeom>
              <a:noFill/>
              <a:ln w="0" cap="sq">
                <a:solidFill>
                  <a:srgbClr val="0000FF"/>
                </a:solidFill>
                <a:miter lim="800000"/>
                <a:headEnd/>
                <a:tailEnd/>
              </a:ln>
            </p:spPr>
            <p:txBody>
              <a:bodyPr/>
              <a:lstStyle/>
              <a:p>
                <a:endParaRPr lang="en-US"/>
              </a:p>
            </p:txBody>
          </p:sp>
          <p:sp>
            <p:nvSpPr>
              <p:cNvPr id="103628" name="Line 610"/>
              <p:cNvSpPr>
                <a:spLocks noChangeShapeType="1"/>
              </p:cNvSpPr>
              <p:nvPr/>
            </p:nvSpPr>
            <p:spPr bwMode="auto">
              <a:xfrm flipH="1" flipV="1">
                <a:off x="5070" y="3146"/>
                <a:ext cx="168" cy="168"/>
              </a:xfrm>
              <a:prstGeom prst="line">
                <a:avLst/>
              </a:prstGeom>
              <a:noFill/>
              <a:ln w="0" cap="sq">
                <a:solidFill>
                  <a:srgbClr val="0000FF"/>
                </a:solidFill>
                <a:miter lim="800000"/>
                <a:headEnd/>
                <a:tailEnd/>
              </a:ln>
            </p:spPr>
            <p:txBody>
              <a:bodyPr/>
              <a:lstStyle/>
              <a:p>
                <a:endParaRPr lang="en-US"/>
              </a:p>
            </p:txBody>
          </p:sp>
          <p:sp>
            <p:nvSpPr>
              <p:cNvPr id="103629" name="Line 611"/>
              <p:cNvSpPr>
                <a:spLocks noChangeShapeType="1"/>
              </p:cNvSpPr>
              <p:nvPr/>
            </p:nvSpPr>
            <p:spPr bwMode="auto">
              <a:xfrm flipH="1" flipV="1">
                <a:off x="5068" y="3147"/>
                <a:ext cx="170" cy="170"/>
              </a:xfrm>
              <a:prstGeom prst="line">
                <a:avLst/>
              </a:prstGeom>
              <a:noFill/>
              <a:ln w="0" cap="sq">
                <a:solidFill>
                  <a:srgbClr val="0000FF"/>
                </a:solidFill>
                <a:miter lim="800000"/>
                <a:headEnd/>
                <a:tailEnd/>
              </a:ln>
            </p:spPr>
            <p:txBody>
              <a:bodyPr/>
              <a:lstStyle/>
              <a:p>
                <a:endParaRPr lang="en-US"/>
              </a:p>
            </p:txBody>
          </p:sp>
          <p:sp>
            <p:nvSpPr>
              <p:cNvPr id="103630" name="Line 612"/>
              <p:cNvSpPr>
                <a:spLocks noChangeShapeType="1"/>
              </p:cNvSpPr>
              <p:nvPr/>
            </p:nvSpPr>
            <p:spPr bwMode="auto">
              <a:xfrm flipH="1" flipV="1">
                <a:off x="5065" y="3147"/>
                <a:ext cx="173" cy="173"/>
              </a:xfrm>
              <a:prstGeom prst="line">
                <a:avLst/>
              </a:prstGeom>
              <a:noFill/>
              <a:ln w="0" cap="sq">
                <a:solidFill>
                  <a:srgbClr val="0000FF"/>
                </a:solidFill>
                <a:miter lim="800000"/>
                <a:headEnd/>
                <a:tailEnd/>
              </a:ln>
            </p:spPr>
            <p:txBody>
              <a:bodyPr/>
              <a:lstStyle/>
              <a:p>
                <a:endParaRPr lang="en-US"/>
              </a:p>
            </p:txBody>
          </p:sp>
          <p:sp>
            <p:nvSpPr>
              <p:cNvPr id="103631" name="Line 613"/>
              <p:cNvSpPr>
                <a:spLocks noChangeShapeType="1"/>
              </p:cNvSpPr>
              <p:nvPr/>
            </p:nvSpPr>
            <p:spPr bwMode="auto">
              <a:xfrm flipH="1" flipV="1">
                <a:off x="5063" y="3148"/>
                <a:ext cx="175" cy="175"/>
              </a:xfrm>
              <a:prstGeom prst="line">
                <a:avLst/>
              </a:prstGeom>
              <a:noFill/>
              <a:ln w="0" cap="sq">
                <a:solidFill>
                  <a:srgbClr val="0000FF"/>
                </a:solidFill>
                <a:miter lim="800000"/>
                <a:headEnd/>
                <a:tailEnd/>
              </a:ln>
            </p:spPr>
            <p:txBody>
              <a:bodyPr/>
              <a:lstStyle/>
              <a:p>
                <a:endParaRPr lang="en-US"/>
              </a:p>
            </p:txBody>
          </p:sp>
          <p:sp>
            <p:nvSpPr>
              <p:cNvPr id="103632" name="Line 614"/>
              <p:cNvSpPr>
                <a:spLocks noChangeShapeType="1"/>
              </p:cNvSpPr>
              <p:nvPr/>
            </p:nvSpPr>
            <p:spPr bwMode="auto">
              <a:xfrm flipH="1" flipV="1">
                <a:off x="5060" y="3148"/>
                <a:ext cx="178" cy="178"/>
              </a:xfrm>
              <a:prstGeom prst="line">
                <a:avLst/>
              </a:prstGeom>
              <a:noFill/>
              <a:ln w="0" cap="sq">
                <a:solidFill>
                  <a:srgbClr val="0000FF"/>
                </a:solidFill>
                <a:miter lim="800000"/>
                <a:headEnd/>
                <a:tailEnd/>
              </a:ln>
            </p:spPr>
            <p:txBody>
              <a:bodyPr/>
              <a:lstStyle/>
              <a:p>
                <a:endParaRPr lang="en-US"/>
              </a:p>
            </p:txBody>
          </p:sp>
          <p:sp>
            <p:nvSpPr>
              <p:cNvPr id="103633" name="Line 615"/>
              <p:cNvSpPr>
                <a:spLocks noChangeShapeType="1"/>
              </p:cNvSpPr>
              <p:nvPr/>
            </p:nvSpPr>
            <p:spPr bwMode="auto">
              <a:xfrm flipH="1" flipV="1">
                <a:off x="5057" y="3148"/>
                <a:ext cx="181" cy="181"/>
              </a:xfrm>
              <a:prstGeom prst="line">
                <a:avLst/>
              </a:prstGeom>
              <a:noFill/>
              <a:ln w="0" cap="sq">
                <a:solidFill>
                  <a:srgbClr val="0000FF"/>
                </a:solidFill>
                <a:miter lim="800000"/>
                <a:headEnd/>
                <a:tailEnd/>
              </a:ln>
            </p:spPr>
            <p:txBody>
              <a:bodyPr/>
              <a:lstStyle/>
              <a:p>
                <a:endParaRPr lang="en-US"/>
              </a:p>
            </p:txBody>
          </p:sp>
          <p:sp>
            <p:nvSpPr>
              <p:cNvPr id="103634" name="Line 616"/>
              <p:cNvSpPr>
                <a:spLocks noChangeShapeType="1"/>
              </p:cNvSpPr>
              <p:nvPr/>
            </p:nvSpPr>
            <p:spPr bwMode="auto">
              <a:xfrm flipH="1" flipV="1">
                <a:off x="5055" y="3149"/>
                <a:ext cx="183" cy="183"/>
              </a:xfrm>
              <a:prstGeom prst="line">
                <a:avLst/>
              </a:prstGeom>
              <a:noFill/>
              <a:ln w="0" cap="sq">
                <a:solidFill>
                  <a:srgbClr val="0000FF"/>
                </a:solidFill>
                <a:miter lim="800000"/>
                <a:headEnd/>
                <a:tailEnd/>
              </a:ln>
            </p:spPr>
            <p:txBody>
              <a:bodyPr/>
              <a:lstStyle/>
              <a:p>
                <a:endParaRPr lang="en-US"/>
              </a:p>
            </p:txBody>
          </p:sp>
          <p:sp>
            <p:nvSpPr>
              <p:cNvPr id="103635" name="Line 617"/>
              <p:cNvSpPr>
                <a:spLocks noChangeShapeType="1"/>
              </p:cNvSpPr>
              <p:nvPr/>
            </p:nvSpPr>
            <p:spPr bwMode="auto">
              <a:xfrm flipH="1" flipV="1">
                <a:off x="5052" y="3149"/>
                <a:ext cx="186" cy="186"/>
              </a:xfrm>
              <a:prstGeom prst="line">
                <a:avLst/>
              </a:prstGeom>
              <a:noFill/>
              <a:ln w="0" cap="sq">
                <a:solidFill>
                  <a:srgbClr val="0000FF"/>
                </a:solidFill>
                <a:miter lim="800000"/>
                <a:headEnd/>
                <a:tailEnd/>
              </a:ln>
            </p:spPr>
            <p:txBody>
              <a:bodyPr/>
              <a:lstStyle/>
              <a:p>
                <a:endParaRPr lang="en-US"/>
              </a:p>
            </p:txBody>
          </p:sp>
          <p:sp>
            <p:nvSpPr>
              <p:cNvPr id="103636" name="Line 618"/>
              <p:cNvSpPr>
                <a:spLocks noChangeShapeType="1"/>
              </p:cNvSpPr>
              <p:nvPr/>
            </p:nvSpPr>
            <p:spPr bwMode="auto">
              <a:xfrm flipH="1" flipV="1">
                <a:off x="5050" y="3150"/>
                <a:ext cx="188" cy="188"/>
              </a:xfrm>
              <a:prstGeom prst="line">
                <a:avLst/>
              </a:prstGeom>
              <a:noFill/>
              <a:ln w="0" cap="sq">
                <a:solidFill>
                  <a:srgbClr val="0000FF"/>
                </a:solidFill>
                <a:miter lim="800000"/>
                <a:headEnd/>
                <a:tailEnd/>
              </a:ln>
            </p:spPr>
            <p:txBody>
              <a:bodyPr/>
              <a:lstStyle/>
              <a:p>
                <a:endParaRPr lang="en-US"/>
              </a:p>
            </p:txBody>
          </p:sp>
          <p:sp>
            <p:nvSpPr>
              <p:cNvPr id="103637" name="Line 619"/>
              <p:cNvSpPr>
                <a:spLocks noChangeShapeType="1"/>
              </p:cNvSpPr>
              <p:nvPr/>
            </p:nvSpPr>
            <p:spPr bwMode="auto">
              <a:xfrm flipH="1" flipV="1">
                <a:off x="5047" y="3150"/>
                <a:ext cx="191" cy="191"/>
              </a:xfrm>
              <a:prstGeom prst="line">
                <a:avLst/>
              </a:prstGeom>
              <a:noFill/>
              <a:ln w="0" cap="sq">
                <a:solidFill>
                  <a:srgbClr val="0000FF"/>
                </a:solidFill>
                <a:miter lim="800000"/>
                <a:headEnd/>
                <a:tailEnd/>
              </a:ln>
            </p:spPr>
            <p:txBody>
              <a:bodyPr/>
              <a:lstStyle/>
              <a:p>
                <a:endParaRPr lang="en-US"/>
              </a:p>
            </p:txBody>
          </p:sp>
          <p:sp>
            <p:nvSpPr>
              <p:cNvPr id="103638" name="Line 620"/>
              <p:cNvSpPr>
                <a:spLocks noChangeShapeType="1"/>
              </p:cNvSpPr>
              <p:nvPr/>
            </p:nvSpPr>
            <p:spPr bwMode="auto">
              <a:xfrm flipH="1" flipV="1">
                <a:off x="5045" y="3151"/>
                <a:ext cx="193" cy="193"/>
              </a:xfrm>
              <a:prstGeom prst="line">
                <a:avLst/>
              </a:prstGeom>
              <a:noFill/>
              <a:ln w="0" cap="sq">
                <a:solidFill>
                  <a:srgbClr val="0000FF"/>
                </a:solidFill>
                <a:miter lim="800000"/>
                <a:headEnd/>
                <a:tailEnd/>
              </a:ln>
            </p:spPr>
            <p:txBody>
              <a:bodyPr/>
              <a:lstStyle/>
              <a:p>
                <a:endParaRPr lang="en-US"/>
              </a:p>
            </p:txBody>
          </p:sp>
          <p:sp>
            <p:nvSpPr>
              <p:cNvPr id="103639" name="Line 621"/>
              <p:cNvSpPr>
                <a:spLocks noChangeShapeType="1"/>
              </p:cNvSpPr>
              <p:nvPr/>
            </p:nvSpPr>
            <p:spPr bwMode="auto">
              <a:xfrm flipH="1" flipV="1">
                <a:off x="5042" y="3151"/>
                <a:ext cx="196" cy="196"/>
              </a:xfrm>
              <a:prstGeom prst="line">
                <a:avLst/>
              </a:prstGeom>
              <a:noFill/>
              <a:ln w="0" cap="sq">
                <a:solidFill>
                  <a:srgbClr val="0000FF"/>
                </a:solidFill>
                <a:miter lim="800000"/>
                <a:headEnd/>
                <a:tailEnd/>
              </a:ln>
            </p:spPr>
            <p:txBody>
              <a:bodyPr/>
              <a:lstStyle/>
              <a:p>
                <a:endParaRPr lang="en-US"/>
              </a:p>
            </p:txBody>
          </p:sp>
          <p:sp>
            <p:nvSpPr>
              <p:cNvPr id="103640" name="Line 622"/>
              <p:cNvSpPr>
                <a:spLocks noChangeShapeType="1"/>
              </p:cNvSpPr>
              <p:nvPr/>
            </p:nvSpPr>
            <p:spPr bwMode="auto">
              <a:xfrm flipH="1" flipV="1">
                <a:off x="5040" y="3152"/>
                <a:ext cx="198" cy="198"/>
              </a:xfrm>
              <a:prstGeom prst="line">
                <a:avLst/>
              </a:prstGeom>
              <a:noFill/>
              <a:ln w="0" cap="sq">
                <a:solidFill>
                  <a:srgbClr val="0000FF"/>
                </a:solidFill>
                <a:miter lim="800000"/>
                <a:headEnd/>
                <a:tailEnd/>
              </a:ln>
            </p:spPr>
            <p:txBody>
              <a:bodyPr/>
              <a:lstStyle/>
              <a:p>
                <a:endParaRPr lang="en-US"/>
              </a:p>
            </p:txBody>
          </p:sp>
          <p:sp>
            <p:nvSpPr>
              <p:cNvPr id="103641" name="Line 623"/>
              <p:cNvSpPr>
                <a:spLocks noChangeShapeType="1"/>
              </p:cNvSpPr>
              <p:nvPr/>
            </p:nvSpPr>
            <p:spPr bwMode="auto">
              <a:xfrm flipH="1" flipV="1">
                <a:off x="5037" y="3152"/>
                <a:ext cx="201" cy="201"/>
              </a:xfrm>
              <a:prstGeom prst="line">
                <a:avLst/>
              </a:prstGeom>
              <a:noFill/>
              <a:ln w="0" cap="sq">
                <a:solidFill>
                  <a:srgbClr val="0000FF"/>
                </a:solidFill>
                <a:miter lim="800000"/>
                <a:headEnd/>
                <a:tailEnd/>
              </a:ln>
            </p:spPr>
            <p:txBody>
              <a:bodyPr/>
              <a:lstStyle/>
              <a:p>
                <a:endParaRPr lang="en-US"/>
              </a:p>
            </p:txBody>
          </p:sp>
          <p:sp>
            <p:nvSpPr>
              <p:cNvPr id="103642" name="Line 624"/>
              <p:cNvSpPr>
                <a:spLocks noChangeShapeType="1"/>
              </p:cNvSpPr>
              <p:nvPr/>
            </p:nvSpPr>
            <p:spPr bwMode="auto">
              <a:xfrm flipH="1" flipV="1">
                <a:off x="5034" y="3152"/>
                <a:ext cx="204" cy="204"/>
              </a:xfrm>
              <a:prstGeom prst="line">
                <a:avLst/>
              </a:prstGeom>
              <a:noFill/>
              <a:ln w="0" cap="sq">
                <a:solidFill>
                  <a:srgbClr val="0000FF"/>
                </a:solidFill>
                <a:miter lim="800000"/>
                <a:headEnd/>
                <a:tailEnd/>
              </a:ln>
            </p:spPr>
            <p:txBody>
              <a:bodyPr/>
              <a:lstStyle/>
              <a:p>
                <a:endParaRPr lang="en-US"/>
              </a:p>
            </p:txBody>
          </p:sp>
          <p:sp>
            <p:nvSpPr>
              <p:cNvPr id="103643" name="Line 625"/>
              <p:cNvSpPr>
                <a:spLocks noChangeShapeType="1"/>
              </p:cNvSpPr>
              <p:nvPr/>
            </p:nvSpPr>
            <p:spPr bwMode="auto">
              <a:xfrm flipH="1" flipV="1">
                <a:off x="5032" y="3153"/>
                <a:ext cx="206" cy="206"/>
              </a:xfrm>
              <a:prstGeom prst="line">
                <a:avLst/>
              </a:prstGeom>
              <a:noFill/>
              <a:ln w="0" cap="sq">
                <a:solidFill>
                  <a:srgbClr val="0000FF"/>
                </a:solidFill>
                <a:miter lim="800000"/>
                <a:headEnd/>
                <a:tailEnd/>
              </a:ln>
            </p:spPr>
            <p:txBody>
              <a:bodyPr/>
              <a:lstStyle/>
              <a:p>
                <a:endParaRPr lang="en-US"/>
              </a:p>
            </p:txBody>
          </p:sp>
          <p:sp>
            <p:nvSpPr>
              <p:cNvPr id="103644" name="Line 626"/>
              <p:cNvSpPr>
                <a:spLocks noChangeShapeType="1"/>
              </p:cNvSpPr>
              <p:nvPr/>
            </p:nvSpPr>
            <p:spPr bwMode="auto">
              <a:xfrm flipH="1" flipV="1">
                <a:off x="5029" y="3153"/>
                <a:ext cx="206" cy="206"/>
              </a:xfrm>
              <a:prstGeom prst="line">
                <a:avLst/>
              </a:prstGeom>
              <a:noFill/>
              <a:ln w="0" cap="sq">
                <a:solidFill>
                  <a:srgbClr val="0000FF"/>
                </a:solidFill>
                <a:miter lim="800000"/>
                <a:headEnd/>
                <a:tailEnd/>
              </a:ln>
            </p:spPr>
            <p:txBody>
              <a:bodyPr/>
              <a:lstStyle/>
              <a:p>
                <a:endParaRPr lang="en-US"/>
              </a:p>
            </p:txBody>
          </p:sp>
          <p:sp>
            <p:nvSpPr>
              <p:cNvPr id="103645" name="Line 627"/>
              <p:cNvSpPr>
                <a:spLocks noChangeShapeType="1"/>
              </p:cNvSpPr>
              <p:nvPr/>
            </p:nvSpPr>
            <p:spPr bwMode="auto">
              <a:xfrm flipH="1" flipV="1">
                <a:off x="5027" y="3154"/>
                <a:ext cx="205" cy="205"/>
              </a:xfrm>
              <a:prstGeom prst="line">
                <a:avLst/>
              </a:prstGeom>
              <a:noFill/>
              <a:ln w="0" cap="sq">
                <a:solidFill>
                  <a:srgbClr val="0000FF"/>
                </a:solidFill>
                <a:miter lim="800000"/>
                <a:headEnd/>
                <a:tailEnd/>
              </a:ln>
            </p:spPr>
            <p:txBody>
              <a:bodyPr/>
              <a:lstStyle/>
              <a:p>
                <a:endParaRPr lang="en-US"/>
              </a:p>
            </p:txBody>
          </p:sp>
          <p:sp>
            <p:nvSpPr>
              <p:cNvPr id="103646" name="Line 628"/>
              <p:cNvSpPr>
                <a:spLocks noChangeShapeType="1"/>
              </p:cNvSpPr>
              <p:nvPr/>
            </p:nvSpPr>
            <p:spPr bwMode="auto">
              <a:xfrm flipH="1" flipV="1">
                <a:off x="5024" y="3154"/>
                <a:ext cx="205" cy="205"/>
              </a:xfrm>
              <a:prstGeom prst="line">
                <a:avLst/>
              </a:prstGeom>
              <a:noFill/>
              <a:ln w="0" cap="sq">
                <a:solidFill>
                  <a:srgbClr val="0000FF"/>
                </a:solidFill>
                <a:miter lim="800000"/>
                <a:headEnd/>
                <a:tailEnd/>
              </a:ln>
            </p:spPr>
            <p:txBody>
              <a:bodyPr/>
              <a:lstStyle/>
              <a:p>
                <a:endParaRPr lang="en-US"/>
              </a:p>
            </p:txBody>
          </p:sp>
          <p:sp>
            <p:nvSpPr>
              <p:cNvPr id="103647" name="Line 629"/>
              <p:cNvSpPr>
                <a:spLocks noChangeShapeType="1"/>
              </p:cNvSpPr>
              <p:nvPr/>
            </p:nvSpPr>
            <p:spPr bwMode="auto">
              <a:xfrm flipH="1" flipV="1">
                <a:off x="5022" y="3154"/>
                <a:ext cx="204" cy="205"/>
              </a:xfrm>
              <a:prstGeom prst="line">
                <a:avLst/>
              </a:prstGeom>
              <a:noFill/>
              <a:ln w="0" cap="sq">
                <a:solidFill>
                  <a:srgbClr val="0000FF"/>
                </a:solidFill>
                <a:miter lim="800000"/>
                <a:headEnd/>
                <a:tailEnd/>
              </a:ln>
            </p:spPr>
            <p:txBody>
              <a:bodyPr/>
              <a:lstStyle/>
              <a:p>
                <a:endParaRPr lang="en-US"/>
              </a:p>
            </p:txBody>
          </p:sp>
          <p:sp>
            <p:nvSpPr>
              <p:cNvPr id="103648" name="Line 630"/>
              <p:cNvSpPr>
                <a:spLocks noChangeShapeType="1"/>
              </p:cNvSpPr>
              <p:nvPr/>
            </p:nvSpPr>
            <p:spPr bwMode="auto">
              <a:xfrm flipH="1" flipV="1">
                <a:off x="5019" y="3155"/>
                <a:ext cx="204" cy="204"/>
              </a:xfrm>
              <a:prstGeom prst="line">
                <a:avLst/>
              </a:prstGeom>
              <a:noFill/>
              <a:ln w="0" cap="sq">
                <a:solidFill>
                  <a:srgbClr val="0000FF"/>
                </a:solidFill>
                <a:miter lim="800000"/>
                <a:headEnd/>
                <a:tailEnd/>
              </a:ln>
            </p:spPr>
            <p:txBody>
              <a:bodyPr/>
              <a:lstStyle/>
              <a:p>
                <a:endParaRPr lang="en-US"/>
              </a:p>
            </p:txBody>
          </p:sp>
          <p:sp>
            <p:nvSpPr>
              <p:cNvPr id="103649" name="Line 631"/>
              <p:cNvSpPr>
                <a:spLocks noChangeShapeType="1"/>
              </p:cNvSpPr>
              <p:nvPr/>
            </p:nvSpPr>
            <p:spPr bwMode="auto">
              <a:xfrm flipH="1" flipV="1">
                <a:off x="5017" y="3155"/>
                <a:ext cx="203" cy="204"/>
              </a:xfrm>
              <a:prstGeom prst="line">
                <a:avLst/>
              </a:prstGeom>
              <a:noFill/>
              <a:ln w="0" cap="sq">
                <a:solidFill>
                  <a:srgbClr val="0000FF"/>
                </a:solidFill>
                <a:miter lim="800000"/>
                <a:headEnd/>
                <a:tailEnd/>
              </a:ln>
            </p:spPr>
            <p:txBody>
              <a:bodyPr/>
              <a:lstStyle/>
              <a:p>
                <a:endParaRPr lang="en-US"/>
              </a:p>
            </p:txBody>
          </p:sp>
          <p:sp>
            <p:nvSpPr>
              <p:cNvPr id="103650" name="Line 632"/>
              <p:cNvSpPr>
                <a:spLocks noChangeShapeType="1"/>
              </p:cNvSpPr>
              <p:nvPr/>
            </p:nvSpPr>
            <p:spPr bwMode="auto">
              <a:xfrm flipH="1" flipV="1">
                <a:off x="5014" y="3156"/>
                <a:ext cx="203" cy="203"/>
              </a:xfrm>
              <a:prstGeom prst="line">
                <a:avLst/>
              </a:prstGeom>
              <a:noFill/>
              <a:ln w="0" cap="sq">
                <a:solidFill>
                  <a:srgbClr val="0000FF"/>
                </a:solidFill>
                <a:miter lim="800000"/>
                <a:headEnd/>
                <a:tailEnd/>
              </a:ln>
            </p:spPr>
            <p:txBody>
              <a:bodyPr/>
              <a:lstStyle/>
              <a:p>
                <a:endParaRPr lang="en-US"/>
              </a:p>
            </p:txBody>
          </p:sp>
          <p:sp>
            <p:nvSpPr>
              <p:cNvPr id="103651" name="Line 633"/>
              <p:cNvSpPr>
                <a:spLocks noChangeShapeType="1"/>
              </p:cNvSpPr>
              <p:nvPr/>
            </p:nvSpPr>
            <p:spPr bwMode="auto">
              <a:xfrm flipH="1" flipV="1">
                <a:off x="5012" y="3156"/>
                <a:ext cx="202" cy="203"/>
              </a:xfrm>
              <a:prstGeom prst="line">
                <a:avLst/>
              </a:prstGeom>
              <a:noFill/>
              <a:ln w="0" cap="sq">
                <a:solidFill>
                  <a:srgbClr val="0000FF"/>
                </a:solidFill>
                <a:miter lim="800000"/>
                <a:headEnd/>
                <a:tailEnd/>
              </a:ln>
            </p:spPr>
            <p:txBody>
              <a:bodyPr/>
              <a:lstStyle/>
              <a:p>
                <a:endParaRPr lang="en-US"/>
              </a:p>
            </p:txBody>
          </p:sp>
          <p:sp>
            <p:nvSpPr>
              <p:cNvPr id="103652" name="Line 634"/>
              <p:cNvSpPr>
                <a:spLocks noChangeShapeType="1"/>
              </p:cNvSpPr>
              <p:nvPr/>
            </p:nvSpPr>
            <p:spPr bwMode="auto">
              <a:xfrm flipH="1" flipV="1">
                <a:off x="5009" y="3157"/>
                <a:ext cx="202" cy="202"/>
              </a:xfrm>
              <a:prstGeom prst="line">
                <a:avLst/>
              </a:prstGeom>
              <a:noFill/>
              <a:ln w="0" cap="sq">
                <a:solidFill>
                  <a:srgbClr val="0000FF"/>
                </a:solidFill>
                <a:miter lim="800000"/>
                <a:headEnd/>
                <a:tailEnd/>
              </a:ln>
            </p:spPr>
            <p:txBody>
              <a:bodyPr/>
              <a:lstStyle/>
              <a:p>
                <a:endParaRPr lang="en-US"/>
              </a:p>
            </p:txBody>
          </p:sp>
          <p:sp>
            <p:nvSpPr>
              <p:cNvPr id="103653" name="Line 635"/>
              <p:cNvSpPr>
                <a:spLocks noChangeShapeType="1"/>
              </p:cNvSpPr>
              <p:nvPr/>
            </p:nvSpPr>
            <p:spPr bwMode="auto">
              <a:xfrm flipH="1" flipV="1">
                <a:off x="5006" y="3157"/>
                <a:ext cx="202" cy="202"/>
              </a:xfrm>
              <a:prstGeom prst="line">
                <a:avLst/>
              </a:prstGeom>
              <a:noFill/>
              <a:ln w="0" cap="sq">
                <a:solidFill>
                  <a:srgbClr val="0000FF"/>
                </a:solidFill>
                <a:miter lim="800000"/>
                <a:headEnd/>
                <a:tailEnd/>
              </a:ln>
            </p:spPr>
            <p:txBody>
              <a:bodyPr/>
              <a:lstStyle/>
              <a:p>
                <a:endParaRPr lang="en-US"/>
              </a:p>
            </p:txBody>
          </p:sp>
          <p:sp>
            <p:nvSpPr>
              <p:cNvPr id="103654" name="Line 636"/>
              <p:cNvSpPr>
                <a:spLocks noChangeShapeType="1"/>
              </p:cNvSpPr>
              <p:nvPr/>
            </p:nvSpPr>
            <p:spPr bwMode="auto">
              <a:xfrm flipH="1" flipV="1">
                <a:off x="5004" y="3157"/>
                <a:ext cx="201" cy="202"/>
              </a:xfrm>
              <a:prstGeom prst="line">
                <a:avLst/>
              </a:prstGeom>
              <a:noFill/>
              <a:ln w="0" cap="sq">
                <a:solidFill>
                  <a:srgbClr val="0000FF"/>
                </a:solidFill>
                <a:miter lim="800000"/>
                <a:headEnd/>
                <a:tailEnd/>
              </a:ln>
            </p:spPr>
            <p:txBody>
              <a:bodyPr/>
              <a:lstStyle/>
              <a:p>
                <a:endParaRPr lang="en-US"/>
              </a:p>
            </p:txBody>
          </p:sp>
          <p:sp>
            <p:nvSpPr>
              <p:cNvPr id="103655" name="Line 637"/>
              <p:cNvSpPr>
                <a:spLocks noChangeShapeType="1"/>
              </p:cNvSpPr>
              <p:nvPr/>
            </p:nvSpPr>
            <p:spPr bwMode="auto">
              <a:xfrm flipH="1" flipV="1">
                <a:off x="5001" y="3158"/>
                <a:ext cx="201" cy="201"/>
              </a:xfrm>
              <a:prstGeom prst="line">
                <a:avLst/>
              </a:prstGeom>
              <a:noFill/>
              <a:ln w="0" cap="sq">
                <a:solidFill>
                  <a:srgbClr val="0000FF"/>
                </a:solidFill>
                <a:miter lim="800000"/>
                <a:headEnd/>
                <a:tailEnd/>
              </a:ln>
            </p:spPr>
            <p:txBody>
              <a:bodyPr/>
              <a:lstStyle/>
              <a:p>
                <a:endParaRPr lang="en-US"/>
              </a:p>
            </p:txBody>
          </p:sp>
          <p:sp>
            <p:nvSpPr>
              <p:cNvPr id="103656" name="Line 638"/>
              <p:cNvSpPr>
                <a:spLocks noChangeShapeType="1"/>
              </p:cNvSpPr>
              <p:nvPr/>
            </p:nvSpPr>
            <p:spPr bwMode="auto">
              <a:xfrm flipH="1" flipV="1">
                <a:off x="4999" y="3158"/>
                <a:ext cx="200" cy="201"/>
              </a:xfrm>
              <a:prstGeom prst="line">
                <a:avLst/>
              </a:prstGeom>
              <a:noFill/>
              <a:ln w="0" cap="sq">
                <a:solidFill>
                  <a:srgbClr val="0000FF"/>
                </a:solidFill>
                <a:miter lim="800000"/>
                <a:headEnd/>
                <a:tailEnd/>
              </a:ln>
            </p:spPr>
            <p:txBody>
              <a:bodyPr/>
              <a:lstStyle/>
              <a:p>
                <a:endParaRPr lang="en-US"/>
              </a:p>
            </p:txBody>
          </p:sp>
          <p:sp>
            <p:nvSpPr>
              <p:cNvPr id="103657" name="Line 639"/>
              <p:cNvSpPr>
                <a:spLocks noChangeShapeType="1"/>
              </p:cNvSpPr>
              <p:nvPr/>
            </p:nvSpPr>
            <p:spPr bwMode="auto">
              <a:xfrm flipH="1" flipV="1">
                <a:off x="4996" y="3158"/>
                <a:ext cx="200" cy="201"/>
              </a:xfrm>
              <a:prstGeom prst="line">
                <a:avLst/>
              </a:prstGeom>
              <a:noFill/>
              <a:ln w="0" cap="sq">
                <a:solidFill>
                  <a:srgbClr val="0000FF"/>
                </a:solidFill>
                <a:miter lim="800000"/>
                <a:headEnd/>
                <a:tailEnd/>
              </a:ln>
            </p:spPr>
            <p:txBody>
              <a:bodyPr/>
              <a:lstStyle/>
              <a:p>
                <a:endParaRPr lang="en-US"/>
              </a:p>
            </p:txBody>
          </p:sp>
          <p:sp>
            <p:nvSpPr>
              <p:cNvPr id="103658" name="Line 640"/>
              <p:cNvSpPr>
                <a:spLocks noChangeShapeType="1"/>
              </p:cNvSpPr>
              <p:nvPr/>
            </p:nvSpPr>
            <p:spPr bwMode="auto">
              <a:xfrm flipH="1" flipV="1">
                <a:off x="4994" y="3159"/>
                <a:ext cx="200" cy="200"/>
              </a:xfrm>
              <a:prstGeom prst="line">
                <a:avLst/>
              </a:prstGeom>
              <a:noFill/>
              <a:ln w="0" cap="sq">
                <a:solidFill>
                  <a:srgbClr val="0000FF"/>
                </a:solidFill>
                <a:miter lim="800000"/>
                <a:headEnd/>
                <a:tailEnd/>
              </a:ln>
            </p:spPr>
            <p:txBody>
              <a:bodyPr/>
              <a:lstStyle/>
              <a:p>
                <a:endParaRPr lang="en-US"/>
              </a:p>
            </p:txBody>
          </p:sp>
          <p:sp>
            <p:nvSpPr>
              <p:cNvPr id="103659" name="Line 641"/>
              <p:cNvSpPr>
                <a:spLocks noChangeShapeType="1"/>
              </p:cNvSpPr>
              <p:nvPr/>
            </p:nvSpPr>
            <p:spPr bwMode="auto">
              <a:xfrm flipH="1" flipV="1">
                <a:off x="4991" y="3159"/>
                <a:ext cx="200" cy="200"/>
              </a:xfrm>
              <a:prstGeom prst="line">
                <a:avLst/>
              </a:prstGeom>
              <a:noFill/>
              <a:ln w="0" cap="sq">
                <a:solidFill>
                  <a:srgbClr val="0000FF"/>
                </a:solidFill>
                <a:miter lim="800000"/>
                <a:headEnd/>
                <a:tailEnd/>
              </a:ln>
            </p:spPr>
            <p:txBody>
              <a:bodyPr/>
              <a:lstStyle/>
              <a:p>
                <a:endParaRPr lang="en-US"/>
              </a:p>
            </p:txBody>
          </p:sp>
          <p:sp>
            <p:nvSpPr>
              <p:cNvPr id="103660" name="Line 642"/>
              <p:cNvSpPr>
                <a:spLocks noChangeShapeType="1"/>
              </p:cNvSpPr>
              <p:nvPr/>
            </p:nvSpPr>
            <p:spPr bwMode="auto">
              <a:xfrm flipH="1" flipV="1">
                <a:off x="4988" y="3160"/>
                <a:ext cx="200" cy="199"/>
              </a:xfrm>
              <a:prstGeom prst="line">
                <a:avLst/>
              </a:prstGeom>
              <a:noFill/>
              <a:ln w="0" cap="sq">
                <a:solidFill>
                  <a:srgbClr val="0000FF"/>
                </a:solidFill>
                <a:miter lim="800000"/>
                <a:headEnd/>
                <a:tailEnd/>
              </a:ln>
            </p:spPr>
            <p:txBody>
              <a:bodyPr/>
              <a:lstStyle/>
              <a:p>
                <a:endParaRPr lang="en-US"/>
              </a:p>
            </p:txBody>
          </p:sp>
          <p:sp>
            <p:nvSpPr>
              <p:cNvPr id="103661" name="Line 643"/>
              <p:cNvSpPr>
                <a:spLocks noChangeShapeType="1"/>
              </p:cNvSpPr>
              <p:nvPr/>
            </p:nvSpPr>
            <p:spPr bwMode="auto">
              <a:xfrm flipH="1" flipV="1">
                <a:off x="4986" y="3160"/>
                <a:ext cx="199" cy="199"/>
              </a:xfrm>
              <a:prstGeom prst="line">
                <a:avLst/>
              </a:prstGeom>
              <a:noFill/>
              <a:ln w="0" cap="sq">
                <a:solidFill>
                  <a:srgbClr val="0000FF"/>
                </a:solidFill>
                <a:miter lim="800000"/>
                <a:headEnd/>
                <a:tailEnd/>
              </a:ln>
            </p:spPr>
            <p:txBody>
              <a:bodyPr/>
              <a:lstStyle/>
              <a:p>
                <a:endParaRPr lang="en-US"/>
              </a:p>
            </p:txBody>
          </p:sp>
          <p:sp>
            <p:nvSpPr>
              <p:cNvPr id="103662" name="Line 644"/>
              <p:cNvSpPr>
                <a:spLocks noChangeShapeType="1"/>
              </p:cNvSpPr>
              <p:nvPr/>
            </p:nvSpPr>
            <p:spPr bwMode="auto">
              <a:xfrm flipH="1" flipV="1">
                <a:off x="4983" y="3160"/>
                <a:ext cx="199" cy="199"/>
              </a:xfrm>
              <a:prstGeom prst="line">
                <a:avLst/>
              </a:prstGeom>
              <a:noFill/>
              <a:ln w="0" cap="sq">
                <a:solidFill>
                  <a:srgbClr val="0000FF"/>
                </a:solidFill>
                <a:miter lim="800000"/>
                <a:headEnd/>
                <a:tailEnd/>
              </a:ln>
            </p:spPr>
            <p:txBody>
              <a:bodyPr/>
              <a:lstStyle/>
              <a:p>
                <a:endParaRPr lang="en-US"/>
              </a:p>
            </p:txBody>
          </p:sp>
          <p:sp>
            <p:nvSpPr>
              <p:cNvPr id="103663" name="Line 645"/>
              <p:cNvSpPr>
                <a:spLocks noChangeShapeType="1"/>
              </p:cNvSpPr>
              <p:nvPr/>
            </p:nvSpPr>
            <p:spPr bwMode="auto">
              <a:xfrm flipH="1" flipV="1">
                <a:off x="4981" y="3161"/>
                <a:ext cx="198" cy="198"/>
              </a:xfrm>
              <a:prstGeom prst="line">
                <a:avLst/>
              </a:prstGeom>
              <a:noFill/>
              <a:ln w="0" cap="sq">
                <a:solidFill>
                  <a:srgbClr val="0000FF"/>
                </a:solidFill>
                <a:miter lim="800000"/>
                <a:headEnd/>
                <a:tailEnd/>
              </a:ln>
            </p:spPr>
            <p:txBody>
              <a:bodyPr/>
              <a:lstStyle/>
              <a:p>
                <a:endParaRPr lang="en-US"/>
              </a:p>
            </p:txBody>
          </p:sp>
          <p:sp>
            <p:nvSpPr>
              <p:cNvPr id="103664" name="Line 646"/>
              <p:cNvSpPr>
                <a:spLocks noChangeShapeType="1"/>
              </p:cNvSpPr>
              <p:nvPr/>
            </p:nvSpPr>
            <p:spPr bwMode="auto">
              <a:xfrm flipH="1" flipV="1">
                <a:off x="4978" y="3161"/>
                <a:ext cx="198" cy="198"/>
              </a:xfrm>
              <a:prstGeom prst="line">
                <a:avLst/>
              </a:prstGeom>
              <a:noFill/>
              <a:ln w="0" cap="sq">
                <a:solidFill>
                  <a:srgbClr val="0000FF"/>
                </a:solidFill>
                <a:miter lim="800000"/>
                <a:headEnd/>
                <a:tailEnd/>
              </a:ln>
            </p:spPr>
            <p:txBody>
              <a:bodyPr/>
              <a:lstStyle/>
              <a:p>
                <a:endParaRPr lang="en-US"/>
              </a:p>
            </p:txBody>
          </p:sp>
          <p:sp>
            <p:nvSpPr>
              <p:cNvPr id="103665" name="Line 647"/>
              <p:cNvSpPr>
                <a:spLocks noChangeShapeType="1"/>
              </p:cNvSpPr>
              <p:nvPr/>
            </p:nvSpPr>
            <p:spPr bwMode="auto">
              <a:xfrm flipH="1" flipV="1">
                <a:off x="4976" y="3162"/>
                <a:ext cx="197" cy="197"/>
              </a:xfrm>
              <a:prstGeom prst="line">
                <a:avLst/>
              </a:prstGeom>
              <a:noFill/>
              <a:ln w="0" cap="sq">
                <a:solidFill>
                  <a:srgbClr val="0000FF"/>
                </a:solidFill>
                <a:miter lim="800000"/>
                <a:headEnd/>
                <a:tailEnd/>
              </a:ln>
            </p:spPr>
            <p:txBody>
              <a:bodyPr/>
              <a:lstStyle/>
              <a:p>
                <a:endParaRPr lang="en-US"/>
              </a:p>
            </p:txBody>
          </p:sp>
          <p:sp>
            <p:nvSpPr>
              <p:cNvPr id="103666" name="Line 648"/>
              <p:cNvSpPr>
                <a:spLocks noChangeShapeType="1"/>
              </p:cNvSpPr>
              <p:nvPr/>
            </p:nvSpPr>
            <p:spPr bwMode="auto">
              <a:xfrm flipH="1" flipV="1">
                <a:off x="4973" y="3162"/>
                <a:ext cx="197" cy="197"/>
              </a:xfrm>
              <a:prstGeom prst="line">
                <a:avLst/>
              </a:prstGeom>
              <a:noFill/>
              <a:ln w="0" cap="sq">
                <a:solidFill>
                  <a:srgbClr val="0000FF"/>
                </a:solidFill>
                <a:miter lim="800000"/>
                <a:headEnd/>
                <a:tailEnd/>
              </a:ln>
            </p:spPr>
            <p:txBody>
              <a:bodyPr/>
              <a:lstStyle/>
              <a:p>
                <a:endParaRPr lang="en-US"/>
              </a:p>
            </p:txBody>
          </p:sp>
          <p:sp>
            <p:nvSpPr>
              <p:cNvPr id="103667" name="Line 649"/>
              <p:cNvSpPr>
                <a:spLocks noChangeShapeType="1"/>
              </p:cNvSpPr>
              <p:nvPr/>
            </p:nvSpPr>
            <p:spPr bwMode="auto">
              <a:xfrm flipH="1" flipV="1">
                <a:off x="4970" y="3162"/>
                <a:ext cx="197" cy="197"/>
              </a:xfrm>
              <a:prstGeom prst="line">
                <a:avLst/>
              </a:prstGeom>
              <a:noFill/>
              <a:ln w="0" cap="sq">
                <a:solidFill>
                  <a:srgbClr val="0000FF"/>
                </a:solidFill>
                <a:miter lim="800000"/>
                <a:headEnd/>
                <a:tailEnd/>
              </a:ln>
            </p:spPr>
            <p:txBody>
              <a:bodyPr/>
              <a:lstStyle/>
              <a:p>
                <a:endParaRPr lang="en-US"/>
              </a:p>
            </p:txBody>
          </p:sp>
          <p:sp>
            <p:nvSpPr>
              <p:cNvPr id="103668" name="Line 650"/>
              <p:cNvSpPr>
                <a:spLocks noChangeShapeType="1"/>
              </p:cNvSpPr>
              <p:nvPr/>
            </p:nvSpPr>
            <p:spPr bwMode="auto">
              <a:xfrm flipH="1" flipV="1">
                <a:off x="4968" y="3163"/>
                <a:ext cx="196" cy="196"/>
              </a:xfrm>
              <a:prstGeom prst="line">
                <a:avLst/>
              </a:prstGeom>
              <a:noFill/>
              <a:ln w="0" cap="sq">
                <a:solidFill>
                  <a:srgbClr val="0000FF"/>
                </a:solidFill>
                <a:miter lim="800000"/>
                <a:headEnd/>
                <a:tailEnd/>
              </a:ln>
            </p:spPr>
            <p:txBody>
              <a:bodyPr/>
              <a:lstStyle/>
              <a:p>
                <a:endParaRPr lang="en-US"/>
              </a:p>
            </p:txBody>
          </p:sp>
          <p:sp>
            <p:nvSpPr>
              <p:cNvPr id="103669" name="Line 651"/>
              <p:cNvSpPr>
                <a:spLocks noChangeShapeType="1"/>
              </p:cNvSpPr>
              <p:nvPr/>
            </p:nvSpPr>
            <p:spPr bwMode="auto">
              <a:xfrm flipH="1" flipV="1">
                <a:off x="4965" y="3163"/>
                <a:ext cx="196" cy="196"/>
              </a:xfrm>
              <a:prstGeom prst="line">
                <a:avLst/>
              </a:prstGeom>
              <a:noFill/>
              <a:ln w="0" cap="sq">
                <a:solidFill>
                  <a:srgbClr val="0000FF"/>
                </a:solidFill>
                <a:miter lim="800000"/>
                <a:headEnd/>
                <a:tailEnd/>
              </a:ln>
            </p:spPr>
            <p:txBody>
              <a:bodyPr/>
              <a:lstStyle/>
              <a:p>
                <a:endParaRPr lang="en-US"/>
              </a:p>
            </p:txBody>
          </p:sp>
          <p:sp>
            <p:nvSpPr>
              <p:cNvPr id="103670" name="Line 652"/>
              <p:cNvSpPr>
                <a:spLocks noChangeShapeType="1"/>
              </p:cNvSpPr>
              <p:nvPr/>
            </p:nvSpPr>
            <p:spPr bwMode="auto">
              <a:xfrm flipH="1" flipV="1">
                <a:off x="4963" y="3164"/>
                <a:ext cx="195" cy="195"/>
              </a:xfrm>
              <a:prstGeom prst="line">
                <a:avLst/>
              </a:prstGeom>
              <a:noFill/>
              <a:ln w="0" cap="sq">
                <a:solidFill>
                  <a:srgbClr val="0000FF"/>
                </a:solidFill>
                <a:miter lim="800000"/>
                <a:headEnd/>
                <a:tailEnd/>
              </a:ln>
            </p:spPr>
            <p:txBody>
              <a:bodyPr/>
              <a:lstStyle/>
              <a:p>
                <a:endParaRPr lang="en-US"/>
              </a:p>
            </p:txBody>
          </p:sp>
          <p:sp>
            <p:nvSpPr>
              <p:cNvPr id="103671" name="Line 653"/>
              <p:cNvSpPr>
                <a:spLocks noChangeShapeType="1"/>
              </p:cNvSpPr>
              <p:nvPr/>
            </p:nvSpPr>
            <p:spPr bwMode="auto">
              <a:xfrm flipH="1" flipV="1">
                <a:off x="4960" y="3164"/>
                <a:ext cx="195" cy="195"/>
              </a:xfrm>
              <a:prstGeom prst="line">
                <a:avLst/>
              </a:prstGeom>
              <a:noFill/>
              <a:ln w="0" cap="sq">
                <a:solidFill>
                  <a:srgbClr val="0000FF"/>
                </a:solidFill>
                <a:miter lim="800000"/>
                <a:headEnd/>
                <a:tailEnd/>
              </a:ln>
            </p:spPr>
            <p:txBody>
              <a:bodyPr/>
              <a:lstStyle/>
              <a:p>
                <a:endParaRPr lang="en-US"/>
              </a:p>
            </p:txBody>
          </p:sp>
          <p:sp>
            <p:nvSpPr>
              <p:cNvPr id="103672" name="Line 654"/>
              <p:cNvSpPr>
                <a:spLocks noChangeShapeType="1"/>
              </p:cNvSpPr>
              <p:nvPr/>
            </p:nvSpPr>
            <p:spPr bwMode="auto">
              <a:xfrm flipH="1" flipV="1">
                <a:off x="4958" y="3164"/>
                <a:ext cx="194" cy="195"/>
              </a:xfrm>
              <a:prstGeom prst="line">
                <a:avLst/>
              </a:prstGeom>
              <a:noFill/>
              <a:ln w="0" cap="sq">
                <a:solidFill>
                  <a:srgbClr val="0000FF"/>
                </a:solidFill>
                <a:miter lim="800000"/>
                <a:headEnd/>
                <a:tailEnd/>
              </a:ln>
            </p:spPr>
            <p:txBody>
              <a:bodyPr/>
              <a:lstStyle/>
              <a:p>
                <a:endParaRPr lang="en-US"/>
              </a:p>
            </p:txBody>
          </p:sp>
          <p:sp>
            <p:nvSpPr>
              <p:cNvPr id="103673" name="Line 655"/>
              <p:cNvSpPr>
                <a:spLocks noChangeShapeType="1"/>
              </p:cNvSpPr>
              <p:nvPr/>
            </p:nvSpPr>
            <p:spPr bwMode="auto">
              <a:xfrm flipH="1" flipV="1">
                <a:off x="4955" y="3165"/>
                <a:ext cx="194" cy="194"/>
              </a:xfrm>
              <a:prstGeom prst="line">
                <a:avLst/>
              </a:prstGeom>
              <a:noFill/>
              <a:ln w="0" cap="sq">
                <a:solidFill>
                  <a:srgbClr val="0000FF"/>
                </a:solidFill>
                <a:miter lim="800000"/>
                <a:headEnd/>
                <a:tailEnd/>
              </a:ln>
            </p:spPr>
            <p:txBody>
              <a:bodyPr/>
              <a:lstStyle/>
              <a:p>
                <a:endParaRPr lang="en-US"/>
              </a:p>
            </p:txBody>
          </p:sp>
          <p:sp>
            <p:nvSpPr>
              <p:cNvPr id="103674" name="Line 656"/>
              <p:cNvSpPr>
                <a:spLocks noChangeShapeType="1"/>
              </p:cNvSpPr>
              <p:nvPr/>
            </p:nvSpPr>
            <p:spPr bwMode="auto">
              <a:xfrm flipH="1" flipV="1">
                <a:off x="4952" y="3165"/>
                <a:ext cx="194" cy="194"/>
              </a:xfrm>
              <a:prstGeom prst="line">
                <a:avLst/>
              </a:prstGeom>
              <a:noFill/>
              <a:ln w="0" cap="sq">
                <a:solidFill>
                  <a:srgbClr val="0000FF"/>
                </a:solidFill>
                <a:miter lim="800000"/>
                <a:headEnd/>
                <a:tailEnd/>
              </a:ln>
            </p:spPr>
            <p:txBody>
              <a:bodyPr/>
              <a:lstStyle/>
              <a:p>
                <a:endParaRPr lang="en-US"/>
              </a:p>
            </p:txBody>
          </p:sp>
          <p:sp>
            <p:nvSpPr>
              <p:cNvPr id="103675" name="Line 657"/>
              <p:cNvSpPr>
                <a:spLocks noChangeShapeType="1"/>
              </p:cNvSpPr>
              <p:nvPr/>
            </p:nvSpPr>
            <p:spPr bwMode="auto">
              <a:xfrm flipH="1" flipV="1">
                <a:off x="4950" y="3165"/>
                <a:ext cx="193" cy="194"/>
              </a:xfrm>
              <a:prstGeom prst="line">
                <a:avLst/>
              </a:prstGeom>
              <a:noFill/>
              <a:ln w="0" cap="sq">
                <a:solidFill>
                  <a:srgbClr val="0000FF"/>
                </a:solidFill>
                <a:miter lim="800000"/>
                <a:headEnd/>
                <a:tailEnd/>
              </a:ln>
            </p:spPr>
            <p:txBody>
              <a:bodyPr/>
              <a:lstStyle/>
              <a:p>
                <a:endParaRPr lang="en-US"/>
              </a:p>
            </p:txBody>
          </p:sp>
          <p:sp>
            <p:nvSpPr>
              <p:cNvPr id="103676" name="Line 658"/>
              <p:cNvSpPr>
                <a:spLocks noChangeShapeType="1"/>
              </p:cNvSpPr>
              <p:nvPr/>
            </p:nvSpPr>
            <p:spPr bwMode="auto">
              <a:xfrm flipH="1" flipV="1">
                <a:off x="4947" y="3166"/>
                <a:ext cx="193" cy="193"/>
              </a:xfrm>
              <a:prstGeom prst="line">
                <a:avLst/>
              </a:prstGeom>
              <a:noFill/>
              <a:ln w="0" cap="sq">
                <a:solidFill>
                  <a:srgbClr val="0000FF"/>
                </a:solidFill>
                <a:miter lim="800000"/>
                <a:headEnd/>
                <a:tailEnd/>
              </a:ln>
            </p:spPr>
            <p:txBody>
              <a:bodyPr/>
              <a:lstStyle/>
              <a:p>
                <a:endParaRPr lang="en-US"/>
              </a:p>
            </p:txBody>
          </p:sp>
          <p:sp>
            <p:nvSpPr>
              <p:cNvPr id="103677" name="Line 659"/>
              <p:cNvSpPr>
                <a:spLocks noChangeShapeType="1"/>
              </p:cNvSpPr>
              <p:nvPr/>
            </p:nvSpPr>
            <p:spPr bwMode="auto">
              <a:xfrm flipH="1" flipV="1">
                <a:off x="4945" y="3166"/>
                <a:ext cx="192" cy="193"/>
              </a:xfrm>
              <a:prstGeom prst="line">
                <a:avLst/>
              </a:prstGeom>
              <a:noFill/>
              <a:ln w="0" cap="sq">
                <a:solidFill>
                  <a:srgbClr val="0000FF"/>
                </a:solidFill>
                <a:miter lim="800000"/>
                <a:headEnd/>
                <a:tailEnd/>
              </a:ln>
            </p:spPr>
            <p:txBody>
              <a:bodyPr/>
              <a:lstStyle/>
              <a:p>
                <a:endParaRPr lang="en-US"/>
              </a:p>
            </p:txBody>
          </p:sp>
          <p:sp>
            <p:nvSpPr>
              <p:cNvPr id="103678" name="Line 660"/>
              <p:cNvSpPr>
                <a:spLocks noChangeShapeType="1"/>
              </p:cNvSpPr>
              <p:nvPr/>
            </p:nvSpPr>
            <p:spPr bwMode="auto">
              <a:xfrm flipH="1" flipV="1">
                <a:off x="4942" y="3167"/>
                <a:ext cx="192" cy="192"/>
              </a:xfrm>
              <a:prstGeom prst="line">
                <a:avLst/>
              </a:prstGeom>
              <a:noFill/>
              <a:ln w="0" cap="sq">
                <a:solidFill>
                  <a:srgbClr val="0000FF"/>
                </a:solidFill>
                <a:miter lim="800000"/>
                <a:headEnd/>
                <a:tailEnd/>
              </a:ln>
            </p:spPr>
            <p:txBody>
              <a:bodyPr/>
              <a:lstStyle/>
              <a:p>
                <a:endParaRPr lang="en-US"/>
              </a:p>
            </p:txBody>
          </p:sp>
          <p:sp>
            <p:nvSpPr>
              <p:cNvPr id="103679" name="Line 661"/>
              <p:cNvSpPr>
                <a:spLocks noChangeShapeType="1"/>
              </p:cNvSpPr>
              <p:nvPr/>
            </p:nvSpPr>
            <p:spPr bwMode="auto">
              <a:xfrm flipH="1" flipV="1">
                <a:off x="4939" y="3167"/>
                <a:ext cx="192" cy="192"/>
              </a:xfrm>
              <a:prstGeom prst="line">
                <a:avLst/>
              </a:prstGeom>
              <a:noFill/>
              <a:ln w="0" cap="sq">
                <a:solidFill>
                  <a:srgbClr val="0000FF"/>
                </a:solidFill>
                <a:miter lim="800000"/>
                <a:headEnd/>
                <a:tailEnd/>
              </a:ln>
            </p:spPr>
            <p:txBody>
              <a:bodyPr/>
              <a:lstStyle/>
              <a:p>
                <a:endParaRPr lang="en-US"/>
              </a:p>
            </p:txBody>
          </p:sp>
          <p:sp>
            <p:nvSpPr>
              <p:cNvPr id="103680" name="Line 662"/>
              <p:cNvSpPr>
                <a:spLocks noChangeShapeType="1"/>
              </p:cNvSpPr>
              <p:nvPr/>
            </p:nvSpPr>
            <p:spPr bwMode="auto">
              <a:xfrm flipH="1" flipV="1">
                <a:off x="4937" y="3167"/>
                <a:ext cx="191" cy="192"/>
              </a:xfrm>
              <a:prstGeom prst="line">
                <a:avLst/>
              </a:prstGeom>
              <a:noFill/>
              <a:ln w="0" cap="sq">
                <a:solidFill>
                  <a:srgbClr val="0000FF"/>
                </a:solidFill>
                <a:miter lim="800000"/>
                <a:headEnd/>
                <a:tailEnd/>
              </a:ln>
            </p:spPr>
            <p:txBody>
              <a:bodyPr/>
              <a:lstStyle/>
              <a:p>
                <a:endParaRPr lang="en-US"/>
              </a:p>
            </p:txBody>
          </p:sp>
          <p:sp>
            <p:nvSpPr>
              <p:cNvPr id="103681" name="Line 663"/>
              <p:cNvSpPr>
                <a:spLocks noChangeShapeType="1"/>
              </p:cNvSpPr>
              <p:nvPr/>
            </p:nvSpPr>
            <p:spPr bwMode="auto">
              <a:xfrm flipH="1" flipV="1">
                <a:off x="4934" y="3168"/>
                <a:ext cx="191" cy="191"/>
              </a:xfrm>
              <a:prstGeom prst="line">
                <a:avLst/>
              </a:prstGeom>
              <a:noFill/>
              <a:ln w="0" cap="sq">
                <a:solidFill>
                  <a:srgbClr val="0000FF"/>
                </a:solidFill>
                <a:miter lim="800000"/>
                <a:headEnd/>
                <a:tailEnd/>
              </a:ln>
            </p:spPr>
            <p:txBody>
              <a:bodyPr/>
              <a:lstStyle/>
              <a:p>
                <a:endParaRPr lang="en-US"/>
              </a:p>
            </p:txBody>
          </p:sp>
          <p:sp>
            <p:nvSpPr>
              <p:cNvPr id="103682" name="Line 664"/>
              <p:cNvSpPr>
                <a:spLocks noChangeShapeType="1"/>
              </p:cNvSpPr>
              <p:nvPr/>
            </p:nvSpPr>
            <p:spPr bwMode="auto">
              <a:xfrm flipH="1" flipV="1">
                <a:off x="4932" y="3168"/>
                <a:ext cx="190" cy="191"/>
              </a:xfrm>
              <a:prstGeom prst="line">
                <a:avLst/>
              </a:prstGeom>
              <a:noFill/>
              <a:ln w="0" cap="sq">
                <a:solidFill>
                  <a:srgbClr val="0000FF"/>
                </a:solidFill>
                <a:miter lim="800000"/>
                <a:headEnd/>
                <a:tailEnd/>
              </a:ln>
            </p:spPr>
            <p:txBody>
              <a:bodyPr/>
              <a:lstStyle/>
              <a:p>
                <a:endParaRPr lang="en-US"/>
              </a:p>
            </p:txBody>
          </p:sp>
          <p:sp>
            <p:nvSpPr>
              <p:cNvPr id="103683" name="Line 665"/>
              <p:cNvSpPr>
                <a:spLocks noChangeShapeType="1"/>
              </p:cNvSpPr>
              <p:nvPr/>
            </p:nvSpPr>
            <p:spPr bwMode="auto">
              <a:xfrm flipH="1" flipV="1">
                <a:off x="4929" y="3169"/>
                <a:ext cx="190" cy="190"/>
              </a:xfrm>
              <a:prstGeom prst="line">
                <a:avLst/>
              </a:prstGeom>
              <a:noFill/>
              <a:ln w="0" cap="sq">
                <a:solidFill>
                  <a:srgbClr val="0000FF"/>
                </a:solidFill>
                <a:miter lim="800000"/>
                <a:headEnd/>
                <a:tailEnd/>
              </a:ln>
            </p:spPr>
            <p:txBody>
              <a:bodyPr/>
              <a:lstStyle/>
              <a:p>
                <a:endParaRPr lang="en-US"/>
              </a:p>
            </p:txBody>
          </p:sp>
          <p:sp>
            <p:nvSpPr>
              <p:cNvPr id="103684" name="Line 666"/>
              <p:cNvSpPr>
                <a:spLocks noChangeShapeType="1"/>
              </p:cNvSpPr>
              <p:nvPr/>
            </p:nvSpPr>
            <p:spPr bwMode="auto">
              <a:xfrm flipH="1" flipV="1">
                <a:off x="4926" y="3169"/>
                <a:ext cx="190" cy="190"/>
              </a:xfrm>
              <a:prstGeom prst="line">
                <a:avLst/>
              </a:prstGeom>
              <a:noFill/>
              <a:ln w="0" cap="sq">
                <a:solidFill>
                  <a:srgbClr val="0000FF"/>
                </a:solidFill>
                <a:miter lim="800000"/>
                <a:headEnd/>
                <a:tailEnd/>
              </a:ln>
            </p:spPr>
            <p:txBody>
              <a:bodyPr/>
              <a:lstStyle/>
              <a:p>
                <a:endParaRPr lang="en-US"/>
              </a:p>
            </p:txBody>
          </p:sp>
          <p:sp>
            <p:nvSpPr>
              <p:cNvPr id="103685" name="Line 667"/>
              <p:cNvSpPr>
                <a:spLocks noChangeShapeType="1"/>
              </p:cNvSpPr>
              <p:nvPr/>
            </p:nvSpPr>
            <p:spPr bwMode="auto">
              <a:xfrm flipH="1" flipV="1">
                <a:off x="4924" y="3169"/>
                <a:ext cx="189" cy="190"/>
              </a:xfrm>
              <a:prstGeom prst="line">
                <a:avLst/>
              </a:prstGeom>
              <a:noFill/>
              <a:ln w="0" cap="sq">
                <a:solidFill>
                  <a:srgbClr val="0000FF"/>
                </a:solidFill>
                <a:miter lim="800000"/>
                <a:headEnd/>
                <a:tailEnd/>
              </a:ln>
            </p:spPr>
            <p:txBody>
              <a:bodyPr/>
              <a:lstStyle/>
              <a:p>
                <a:endParaRPr lang="en-US"/>
              </a:p>
            </p:txBody>
          </p:sp>
          <p:sp>
            <p:nvSpPr>
              <p:cNvPr id="103686" name="Line 668"/>
              <p:cNvSpPr>
                <a:spLocks noChangeShapeType="1"/>
              </p:cNvSpPr>
              <p:nvPr/>
            </p:nvSpPr>
            <p:spPr bwMode="auto">
              <a:xfrm flipH="1" flipV="1">
                <a:off x="4921" y="3170"/>
                <a:ext cx="189" cy="189"/>
              </a:xfrm>
              <a:prstGeom prst="line">
                <a:avLst/>
              </a:prstGeom>
              <a:noFill/>
              <a:ln w="0" cap="sq">
                <a:solidFill>
                  <a:srgbClr val="0000FF"/>
                </a:solidFill>
                <a:miter lim="800000"/>
                <a:headEnd/>
                <a:tailEnd/>
              </a:ln>
            </p:spPr>
            <p:txBody>
              <a:bodyPr/>
              <a:lstStyle/>
              <a:p>
                <a:endParaRPr lang="en-US"/>
              </a:p>
            </p:txBody>
          </p:sp>
          <p:sp>
            <p:nvSpPr>
              <p:cNvPr id="103687" name="Line 669"/>
              <p:cNvSpPr>
                <a:spLocks noChangeShapeType="1"/>
              </p:cNvSpPr>
              <p:nvPr/>
            </p:nvSpPr>
            <p:spPr bwMode="auto">
              <a:xfrm flipH="1" flipV="1">
                <a:off x="4919" y="3170"/>
                <a:ext cx="188" cy="189"/>
              </a:xfrm>
              <a:prstGeom prst="line">
                <a:avLst/>
              </a:prstGeom>
              <a:noFill/>
              <a:ln w="0" cap="sq">
                <a:solidFill>
                  <a:srgbClr val="0000FF"/>
                </a:solidFill>
                <a:miter lim="800000"/>
                <a:headEnd/>
                <a:tailEnd/>
              </a:ln>
            </p:spPr>
            <p:txBody>
              <a:bodyPr/>
              <a:lstStyle/>
              <a:p>
                <a:endParaRPr lang="en-US"/>
              </a:p>
            </p:txBody>
          </p:sp>
          <p:sp>
            <p:nvSpPr>
              <p:cNvPr id="103688" name="Line 670"/>
              <p:cNvSpPr>
                <a:spLocks noChangeShapeType="1"/>
              </p:cNvSpPr>
              <p:nvPr/>
            </p:nvSpPr>
            <p:spPr bwMode="auto">
              <a:xfrm flipH="1" flipV="1">
                <a:off x="4916" y="3170"/>
                <a:ext cx="188" cy="189"/>
              </a:xfrm>
              <a:prstGeom prst="line">
                <a:avLst/>
              </a:prstGeom>
              <a:noFill/>
              <a:ln w="0" cap="sq">
                <a:solidFill>
                  <a:srgbClr val="0000FF"/>
                </a:solidFill>
                <a:miter lim="800000"/>
                <a:headEnd/>
                <a:tailEnd/>
              </a:ln>
            </p:spPr>
            <p:txBody>
              <a:bodyPr/>
              <a:lstStyle/>
              <a:p>
                <a:endParaRPr lang="en-US"/>
              </a:p>
            </p:txBody>
          </p:sp>
          <p:sp>
            <p:nvSpPr>
              <p:cNvPr id="103689" name="Line 671"/>
              <p:cNvSpPr>
                <a:spLocks noChangeShapeType="1"/>
              </p:cNvSpPr>
              <p:nvPr/>
            </p:nvSpPr>
            <p:spPr bwMode="auto">
              <a:xfrm flipH="1" flipV="1">
                <a:off x="4913" y="3171"/>
                <a:ext cx="188" cy="188"/>
              </a:xfrm>
              <a:prstGeom prst="line">
                <a:avLst/>
              </a:prstGeom>
              <a:noFill/>
              <a:ln w="0" cap="sq">
                <a:solidFill>
                  <a:srgbClr val="0000FF"/>
                </a:solidFill>
                <a:miter lim="800000"/>
                <a:headEnd/>
                <a:tailEnd/>
              </a:ln>
            </p:spPr>
            <p:txBody>
              <a:bodyPr/>
              <a:lstStyle/>
              <a:p>
                <a:endParaRPr lang="en-US"/>
              </a:p>
            </p:txBody>
          </p:sp>
          <p:sp>
            <p:nvSpPr>
              <p:cNvPr id="103690" name="Line 672"/>
              <p:cNvSpPr>
                <a:spLocks noChangeShapeType="1"/>
              </p:cNvSpPr>
              <p:nvPr/>
            </p:nvSpPr>
            <p:spPr bwMode="auto">
              <a:xfrm flipH="1" flipV="1">
                <a:off x="4911" y="3171"/>
                <a:ext cx="188" cy="188"/>
              </a:xfrm>
              <a:prstGeom prst="line">
                <a:avLst/>
              </a:prstGeom>
              <a:noFill/>
              <a:ln w="0" cap="sq">
                <a:solidFill>
                  <a:srgbClr val="0000FF"/>
                </a:solidFill>
                <a:miter lim="800000"/>
                <a:headEnd/>
                <a:tailEnd/>
              </a:ln>
            </p:spPr>
            <p:txBody>
              <a:bodyPr/>
              <a:lstStyle/>
              <a:p>
                <a:endParaRPr lang="en-US"/>
              </a:p>
            </p:txBody>
          </p:sp>
          <p:sp>
            <p:nvSpPr>
              <p:cNvPr id="103691" name="Line 673"/>
              <p:cNvSpPr>
                <a:spLocks noChangeShapeType="1"/>
              </p:cNvSpPr>
              <p:nvPr/>
            </p:nvSpPr>
            <p:spPr bwMode="auto">
              <a:xfrm flipH="1" flipV="1">
                <a:off x="4908" y="3171"/>
                <a:ext cx="188" cy="188"/>
              </a:xfrm>
              <a:prstGeom prst="line">
                <a:avLst/>
              </a:prstGeom>
              <a:noFill/>
              <a:ln w="0" cap="sq">
                <a:solidFill>
                  <a:srgbClr val="0000FF"/>
                </a:solidFill>
                <a:miter lim="800000"/>
                <a:headEnd/>
                <a:tailEnd/>
              </a:ln>
            </p:spPr>
            <p:txBody>
              <a:bodyPr/>
              <a:lstStyle/>
              <a:p>
                <a:endParaRPr lang="en-US"/>
              </a:p>
            </p:txBody>
          </p:sp>
          <p:sp>
            <p:nvSpPr>
              <p:cNvPr id="103692" name="Line 674"/>
              <p:cNvSpPr>
                <a:spLocks noChangeShapeType="1"/>
              </p:cNvSpPr>
              <p:nvPr/>
            </p:nvSpPr>
            <p:spPr bwMode="auto">
              <a:xfrm flipH="1" flipV="1">
                <a:off x="4906" y="3172"/>
                <a:ext cx="187" cy="187"/>
              </a:xfrm>
              <a:prstGeom prst="line">
                <a:avLst/>
              </a:prstGeom>
              <a:noFill/>
              <a:ln w="0" cap="sq">
                <a:solidFill>
                  <a:srgbClr val="0000FF"/>
                </a:solidFill>
                <a:miter lim="800000"/>
                <a:headEnd/>
                <a:tailEnd/>
              </a:ln>
            </p:spPr>
            <p:txBody>
              <a:bodyPr/>
              <a:lstStyle/>
              <a:p>
                <a:endParaRPr lang="en-US"/>
              </a:p>
            </p:txBody>
          </p:sp>
          <p:sp>
            <p:nvSpPr>
              <p:cNvPr id="103693" name="Line 675"/>
              <p:cNvSpPr>
                <a:spLocks noChangeShapeType="1"/>
              </p:cNvSpPr>
              <p:nvPr/>
            </p:nvSpPr>
            <p:spPr bwMode="auto">
              <a:xfrm flipH="1" flipV="1">
                <a:off x="4903" y="3172"/>
                <a:ext cx="187" cy="187"/>
              </a:xfrm>
              <a:prstGeom prst="line">
                <a:avLst/>
              </a:prstGeom>
              <a:noFill/>
              <a:ln w="0" cap="sq">
                <a:solidFill>
                  <a:srgbClr val="0000FF"/>
                </a:solidFill>
                <a:miter lim="800000"/>
                <a:headEnd/>
                <a:tailEnd/>
              </a:ln>
            </p:spPr>
            <p:txBody>
              <a:bodyPr/>
              <a:lstStyle/>
              <a:p>
                <a:endParaRPr lang="en-US"/>
              </a:p>
            </p:txBody>
          </p:sp>
          <p:sp>
            <p:nvSpPr>
              <p:cNvPr id="103694" name="Line 676"/>
              <p:cNvSpPr>
                <a:spLocks noChangeShapeType="1"/>
              </p:cNvSpPr>
              <p:nvPr/>
            </p:nvSpPr>
            <p:spPr bwMode="auto">
              <a:xfrm flipH="1" flipV="1">
                <a:off x="4900" y="3173"/>
                <a:ext cx="187" cy="186"/>
              </a:xfrm>
              <a:prstGeom prst="line">
                <a:avLst/>
              </a:prstGeom>
              <a:noFill/>
              <a:ln w="0" cap="sq">
                <a:solidFill>
                  <a:srgbClr val="0000FF"/>
                </a:solidFill>
                <a:miter lim="800000"/>
                <a:headEnd/>
                <a:tailEnd/>
              </a:ln>
            </p:spPr>
            <p:txBody>
              <a:bodyPr/>
              <a:lstStyle/>
              <a:p>
                <a:endParaRPr lang="en-US"/>
              </a:p>
            </p:txBody>
          </p:sp>
          <p:sp>
            <p:nvSpPr>
              <p:cNvPr id="103695" name="Line 677"/>
              <p:cNvSpPr>
                <a:spLocks noChangeShapeType="1"/>
              </p:cNvSpPr>
              <p:nvPr/>
            </p:nvSpPr>
            <p:spPr bwMode="auto">
              <a:xfrm flipH="1" flipV="1">
                <a:off x="4898" y="3173"/>
                <a:ext cx="186" cy="186"/>
              </a:xfrm>
              <a:prstGeom prst="line">
                <a:avLst/>
              </a:prstGeom>
              <a:noFill/>
              <a:ln w="0" cap="sq">
                <a:solidFill>
                  <a:srgbClr val="0000FF"/>
                </a:solidFill>
                <a:miter lim="800000"/>
                <a:headEnd/>
                <a:tailEnd/>
              </a:ln>
            </p:spPr>
            <p:txBody>
              <a:bodyPr/>
              <a:lstStyle/>
              <a:p>
                <a:endParaRPr lang="en-US"/>
              </a:p>
            </p:txBody>
          </p:sp>
          <p:sp>
            <p:nvSpPr>
              <p:cNvPr id="103696" name="Line 678"/>
              <p:cNvSpPr>
                <a:spLocks noChangeShapeType="1"/>
              </p:cNvSpPr>
              <p:nvPr/>
            </p:nvSpPr>
            <p:spPr bwMode="auto">
              <a:xfrm flipH="1" flipV="1">
                <a:off x="4895" y="3173"/>
                <a:ext cx="186" cy="186"/>
              </a:xfrm>
              <a:prstGeom prst="line">
                <a:avLst/>
              </a:prstGeom>
              <a:noFill/>
              <a:ln w="0" cap="sq">
                <a:solidFill>
                  <a:srgbClr val="0000FF"/>
                </a:solidFill>
                <a:miter lim="800000"/>
                <a:headEnd/>
                <a:tailEnd/>
              </a:ln>
            </p:spPr>
            <p:txBody>
              <a:bodyPr/>
              <a:lstStyle/>
              <a:p>
                <a:endParaRPr lang="en-US"/>
              </a:p>
            </p:txBody>
          </p:sp>
          <p:sp>
            <p:nvSpPr>
              <p:cNvPr id="103697" name="Line 679"/>
              <p:cNvSpPr>
                <a:spLocks noChangeShapeType="1"/>
              </p:cNvSpPr>
              <p:nvPr/>
            </p:nvSpPr>
            <p:spPr bwMode="auto">
              <a:xfrm flipH="1" flipV="1">
                <a:off x="4892" y="3174"/>
                <a:ext cx="186" cy="185"/>
              </a:xfrm>
              <a:prstGeom prst="line">
                <a:avLst/>
              </a:prstGeom>
              <a:noFill/>
              <a:ln w="0" cap="sq">
                <a:solidFill>
                  <a:srgbClr val="0000FF"/>
                </a:solidFill>
                <a:miter lim="800000"/>
                <a:headEnd/>
                <a:tailEnd/>
              </a:ln>
            </p:spPr>
            <p:txBody>
              <a:bodyPr/>
              <a:lstStyle/>
              <a:p>
                <a:endParaRPr lang="en-US"/>
              </a:p>
            </p:txBody>
          </p:sp>
          <p:sp>
            <p:nvSpPr>
              <p:cNvPr id="103698" name="Line 680"/>
              <p:cNvSpPr>
                <a:spLocks noChangeShapeType="1"/>
              </p:cNvSpPr>
              <p:nvPr/>
            </p:nvSpPr>
            <p:spPr bwMode="auto">
              <a:xfrm flipH="1" flipV="1">
                <a:off x="4890" y="3174"/>
                <a:ext cx="185" cy="185"/>
              </a:xfrm>
              <a:prstGeom prst="line">
                <a:avLst/>
              </a:prstGeom>
              <a:noFill/>
              <a:ln w="0" cap="sq">
                <a:solidFill>
                  <a:srgbClr val="0000FF"/>
                </a:solidFill>
                <a:miter lim="800000"/>
                <a:headEnd/>
                <a:tailEnd/>
              </a:ln>
            </p:spPr>
            <p:txBody>
              <a:bodyPr/>
              <a:lstStyle/>
              <a:p>
                <a:endParaRPr lang="en-US"/>
              </a:p>
            </p:txBody>
          </p:sp>
          <p:sp>
            <p:nvSpPr>
              <p:cNvPr id="103699" name="Line 681"/>
              <p:cNvSpPr>
                <a:spLocks noChangeShapeType="1"/>
              </p:cNvSpPr>
              <p:nvPr/>
            </p:nvSpPr>
            <p:spPr bwMode="auto">
              <a:xfrm flipH="1" flipV="1">
                <a:off x="4887" y="3174"/>
                <a:ext cx="185" cy="185"/>
              </a:xfrm>
              <a:prstGeom prst="line">
                <a:avLst/>
              </a:prstGeom>
              <a:noFill/>
              <a:ln w="0" cap="sq">
                <a:solidFill>
                  <a:srgbClr val="0000FF"/>
                </a:solidFill>
                <a:miter lim="800000"/>
                <a:headEnd/>
                <a:tailEnd/>
              </a:ln>
            </p:spPr>
            <p:txBody>
              <a:bodyPr/>
              <a:lstStyle/>
              <a:p>
                <a:endParaRPr lang="en-US"/>
              </a:p>
            </p:txBody>
          </p:sp>
          <p:sp>
            <p:nvSpPr>
              <p:cNvPr id="103700" name="Line 682"/>
              <p:cNvSpPr>
                <a:spLocks noChangeShapeType="1"/>
              </p:cNvSpPr>
              <p:nvPr/>
            </p:nvSpPr>
            <p:spPr bwMode="auto">
              <a:xfrm flipH="1" flipV="1">
                <a:off x="4885" y="3175"/>
                <a:ext cx="184" cy="184"/>
              </a:xfrm>
              <a:prstGeom prst="line">
                <a:avLst/>
              </a:prstGeom>
              <a:noFill/>
              <a:ln w="0" cap="sq">
                <a:solidFill>
                  <a:srgbClr val="0000FF"/>
                </a:solidFill>
                <a:miter lim="800000"/>
                <a:headEnd/>
                <a:tailEnd/>
              </a:ln>
            </p:spPr>
            <p:txBody>
              <a:bodyPr/>
              <a:lstStyle/>
              <a:p>
                <a:endParaRPr lang="en-US"/>
              </a:p>
            </p:txBody>
          </p:sp>
          <p:sp>
            <p:nvSpPr>
              <p:cNvPr id="103701" name="Line 683"/>
              <p:cNvSpPr>
                <a:spLocks noChangeShapeType="1"/>
              </p:cNvSpPr>
              <p:nvPr/>
            </p:nvSpPr>
            <p:spPr bwMode="auto">
              <a:xfrm flipH="1" flipV="1">
                <a:off x="4882" y="3175"/>
                <a:ext cx="184" cy="184"/>
              </a:xfrm>
              <a:prstGeom prst="line">
                <a:avLst/>
              </a:prstGeom>
              <a:noFill/>
              <a:ln w="0" cap="sq">
                <a:solidFill>
                  <a:srgbClr val="0000FF"/>
                </a:solidFill>
                <a:miter lim="800000"/>
                <a:headEnd/>
                <a:tailEnd/>
              </a:ln>
            </p:spPr>
            <p:txBody>
              <a:bodyPr/>
              <a:lstStyle/>
              <a:p>
                <a:endParaRPr lang="en-US"/>
              </a:p>
            </p:txBody>
          </p:sp>
          <p:sp>
            <p:nvSpPr>
              <p:cNvPr id="103702" name="Line 684"/>
              <p:cNvSpPr>
                <a:spLocks noChangeShapeType="1"/>
              </p:cNvSpPr>
              <p:nvPr/>
            </p:nvSpPr>
            <p:spPr bwMode="auto">
              <a:xfrm flipH="1" flipV="1">
                <a:off x="4879" y="3175"/>
                <a:ext cx="184" cy="184"/>
              </a:xfrm>
              <a:prstGeom prst="line">
                <a:avLst/>
              </a:prstGeom>
              <a:noFill/>
              <a:ln w="0" cap="sq">
                <a:solidFill>
                  <a:srgbClr val="0000FF"/>
                </a:solidFill>
                <a:miter lim="800000"/>
                <a:headEnd/>
                <a:tailEnd/>
              </a:ln>
            </p:spPr>
            <p:txBody>
              <a:bodyPr/>
              <a:lstStyle/>
              <a:p>
                <a:endParaRPr lang="en-US"/>
              </a:p>
            </p:txBody>
          </p:sp>
          <p:sp>
            <p:nvSpPr>
              <p:cNvPr id="103703" name="Line 685"/>
              <p:cNvSpPr>
                <a:spLocks noChangeShapeType="1"/>
              </p:cNvSpPr>
              <p:nvPr/>
            </p:nvSpPr>
            <p:spPr bwMode="auto">
              <a:xfrm flipH="1" flipV="1">
                <a:off x="4877" y="3176"/>
                <a:ext cx="183" cy="183"/>
              </a:xfrm>
              <a:prstGeom prst="line">
                <a:avLst/>
              </a:prstGeom>
              <a:noFill/>
              <a:ln w="0" cap="sq">
                <a:solidFill>
                  <a:srgbClr val="0000FF"/>
                </a:solidFill>
                <a:miter lim="800000"/>
                <a:headEnd/>
                <a:tailEnd/>
              </a:ln>
            </p:spPr>
            <p:txBody>
              <a:bodyPr/>
              <a:lstStyle/>
              <a:p>
                <a:endParaRPr lang="en-US"/>
              </a:p>
            </p:txBody>
          </p:sp>
          <p:sp>
            <p:nvSpPr>
              <p:cNvPr id="103704" name="Line 686"/>
              <p:cNvSpPr>
                <a:spLocks noChangeShapeType="1"/>
              </p:cNvSpPr>
              <p:nvPr/>
            </p:nvSpPr>
            <p:spPr bwMode="auto">
              <a:xfrm flipH="1" flipV="1">
                <a:off x="4874" y="3176"/>
                <a:ext cx="183" cy="183"/>
              </a:xfrm>
              <a:prstGeom prst="line">
                <a:avLst/>
              </a:prstGeom>
              <a:noFill/>
              <a:ln w="0" cap="sq">
                <a:solidFill>
                  <a:srgbClr val="0000FF"/>
                </a:solidFill>
                <a:miter lim="800000"/>
                <a:headEnd/>
                <a:tailEnd/>
              </a:ln>
            </p:spPr>
            <p:txBody>
              <a:bodyPr/>
              <a:lstStyle/>
              <a:p>
                <a:endParaRPr lang="en-US"/>
              </a:p>
            </p:txBody>
          </p:sp>
          <p:sp>
            <p:nvSpPr>
              <p:cNvPr id="103705" name="Line 687"/>
              <p:cNvSpPr>
                <a:spLocks noChangeShapeType="1"/>
              </p:cNvSpPr>
              <p:nvPr/>
            </p:nvSpPr>
            <p:spPr bwMode="auto">
              <a:xfrm flipH="1" flipV="1">
                <a:off x="4871" y="3176"/>
                <a:ext cx="183" cy="183"/>
              </a:xfrm>
              <a:prstGeom prst="line">
                <a:avLst/>
              </a:prstGeom>
              <a:noFill/>
              <a:ln w="0" cap="sq">
                <a:solidFill>
                  <a:srgbClr val="0000FF"/>
                </a:solidFill>
                <a:miter lim="800000"/>
                <a:headEnd/>
                <a:tailEnd/>
              </a:ln>
            </p:spPr>
            <p:txBody>
              <a:bodyPr/>
              <a:lstStyle/>
              <a:p>
                <a:endParaRPr lang="en-US"/>
              </a:p>
            </p:txBody>
          </p:sp>
          <p:sp>
            <p:nvSpPr>
              <p:cNvPr id="103706" name="Line 688"/>
              <p:cNvSpPr>
                <a:spLocks noChangeShapeType="1"/>
              </p:cNvSpPr>
              <p:nvPr/>
            </p:nvSpPr>
            <p:spPr bwMode="auto">
              <a:xfrm flipH="1" flipV="1">
                <a:off x="4869" y="3177"/>
                <a:ext cx="182" cy="182"/>
              </a:xfrm>
              <a:prstGeom prst="line">
                <a:avLst/>
              </a:prstGeom>
              <a:noFill/>
              <a:ln w="0" cap="sq">
                <a:solidFill>
                  <a:srgbClr val="0000FF"/>
                </a:solidFill>
                <a:miter lim="800000"/>
                <a:headEnd/>
                <a:tailEnd/>
              </a:ln>
            </p:spPr>
            <p:txBody>
              <a:bodyPr/>
              <a:lstStyle/>
              <a:p>
                <a:endParaRPr lang="en-US"/>
              </a:p>
            </p:txBody>
          </p:sp>
          <p:sp>
            <p:nvSpPr>
              <p:cNvPr id="103707" name="Line 689"/>
              <p:cNvSpPr>
                <a:spLocks noChangeShapeType="1"/>
              </p:cNvSpPr>
              <p:nvPr/>
            </p:nvSpPr>
            <p:spPr bwMode="auto">
              <a:xfrm flipH="1" flipV="1">
                <a:off x="4866" y="3177"/>
                <a:ext cx="182" cy="182"/>
              </a:xfrm>
              <a:prstGeom prst="line">
                <a:avLst/>
              </a:prstGeom>
              <a:noFill/>
              <a:ln w="0" cap="sq">
                <a:solidFill>
                  <a:srgbClr val="0000FF"/>
                </a:solidFill>
                <a:miter lim="800000"/>
                <a:headEnd/>
                <a:tailEnd/>
              </a:ln>
            </p:spPr>
            <p:txBody>
              <a:bodyPr/>
              <a:lstStyle/>
              <a:p>
                <a:endParaRPr lang="en-US"/>
              </a:p>
            </p:txBody>
          </p:sp>
          <p:sp>
            <p:nvSpPr>
              <p:cNvPr id="103708" name="Line 690"/>
              <p:cNvSpPr>
                <a:spLocks noChangeShapeType="1"/>
              </p:cNvSpPr>
              <p:nvPr/>
            </p:nvSpPr>
            <p:spPr bwMode="auto">
              <a:xfrm flipH="1" flipV="1">
                <a:off x="4864" y="3177"/>
                <a:ext cx="181" cy="182"/>
              </a:xfrm>
              <a:prstGeom prst="line">
                <a:avLst/>
              </a:prstGeom>
              <a:noFill/>
              <a:ln w="0" cap="sq">
                <a:solidFill>
                  <a:srgbClr val="0000FF"/>
                </a:solidFill>
                <a:miter lim="800000"/>
                <a:headEnd/>
                <a:tailEnd/>
              </a:ln>
            </p:spPr>
            <p:txBody>
              <a:bodyPr/>
              <a:lstStyle/>
              <a:p>
                <a:endParaRPr lang="en-US"/>
              </a:p>
            </p:txBody>
          </p:sp>
          <p:sp>
            <p:nvSpPr>
              <p:cNvPr id="103709" name="Line 691"/>
              <p:cNvSpPr>
                <a:spLocks noChangeShapeType="1"/>
              </p:cNvSpPr>
              <p:nvPr/>
            </p:nvSpPr>
            <p:spPr bwMode="auto">
              <a:xfrm flipH="1" flipV="1">
                <a:off x="4861" y="3178"/>
                <a:ext cx="181" cy="181"/>
              </a:xfrm>
              <a:prstGeom prst="line">
                <a:avLst/>
              </a:prstGeom>
              <a:noFill/>
              <a:ln w="0" cap="sq">
                <a:solidFill>
                  <a:srgbClr val="0000FF"/>
                </a:solidFill>
                <a:miter lim="800000"/>
                <a:headEnd/>
                <a:tailEnd/>
              </a:ln>
            </p:spPr>
            <p:txBody>
              <a:bodyPr/>
              <a:lstStyle/>
              <a:p>
                <a:endParaRPr lang="en-US"/>
              </a:p>
            </p:txBody>
          </p:sp>
          <p:sp>
            <p:nvSpPr>
              <p:cNvPr id="103710" name="Line 692"/>
              <p:cNvSpPr>
                <a:spLocks noChangeShapeType="1"/>
              </p:cNvSpPr>
              <p:nvPr/>
            </p:nvSpPr>
            <p:spPr bwMode="auto">
              <a:xfrm flipH="1" flipV="1">
                <a:off x="4858" y="3178"/>
                <a:ext cx="181" cy="181"/>
              </a:xfrm>
              <a:prstGeom prst="line">
                <a:avLst/>
              </a:prstGeom>
              <a:noFill/>
              <a:ln w="0" cap="sq">
                <a:solidFill>
                  <a:srgbClr val="0000FF"/>
                </a:solidFill>
                <a:miter lim="800000"/>
                <a:headEnd/>
                <a:tailEnd/>
              </a:ln>
            </p:spPr>
            <p:txBody>
              <a:bodyPr/>
              <a:lstStyle/>
              <a:p>
                <a:endParaRPr lang="en-US"/>
              </a:p>
            </p:txBody>
          </p:sp>
          <p:sp>
            <p:nvSpPr>
              <p:cNvPr id="103711" name="Line 693"/>
              <p:cNvSpPr>
                <a:spLocks noChangeShapeType="1"/>
              </p:cNvSpPr>
              <p:nvPr/>
            </p:nvSpPr>
            <p:spPr bwMode="auto">
              <a:xfrm flipH="1" flipV="1">
                <a:off x="4856" y="3178"/>
                <a:ext cx="180" cy="181"/>
              </a:xfrm>
              <a:prstGeom prst="line">
                <a:avLst/>
              </a:prstGeom>
              <a:noFill/>
              <a:ln w="0" cap="sq">
                <a:solidFill>
                  <a:srgbClr val="0000FF"/>
                </a:solidFill>
                <a:miter lim="800000"/>
                <a:headEnd/>
                <a:tailEnd/>
              </a:ln>
            </p:spPr>
            <p:txBody>
              <a:bodyPr/>
              <a:lstStyle/>
              <a:p>
                <a:endParaRPr lang="en-US"/>
              </a:p>
            </p:txBody>
          </p:sp>
          <p:sp>
            <p:nvSpPr>
              <p:cNvPr id="103712" name="Line 694"/>
              <p:cNvSpPr>
                <a:spLocks noChangeShapeType="1"/>
              </p:cNvSpPr>
              <p:nvPr/>
            </p:nvSpPr>
            <p:spPr bwMode="auto">
              <a:xfrm flipH="1" flipV="1">
                <a:off x="4853" y="3179"/>
                <a:ext cx="180" cy="180"/>
              </a:xfrm>
              <a:prstGeom prst="line">
                <a:avLst/>
              </a:prstGeom>
              <a:noFill/>
              <a:ln w="0" cap="sq">
                <a:solidFill>
                  <a:srgbClr val="0000FF"/>
                </a:solidFill>
                <a:miter lim="800000"/>
                <a:headEnd/>
                <a:tailEnd/>
              </a:ln>
            </p:spPr>
            <p:txBody>
              <a:bodyPr/>
              <a:lstStyle/>
              <a:p>
                <a:endParaRPr lang="en-US"/>
              </a:p>
            </p:txBody>
          </p:sp>
          <p:sp>
            <p:nvSpPr>
              <p:cNvPr id="103713" name="Line 695"/>
              <p:cNvSpPr>
                <a:spLocks noChangeShapeType="1"/>
              </p:cNvSpPr>
              <p:nvPr/>
            </p:nvSpPr>
            <p:spPr bwMode="auto">
              <a:xfrm flipH="1" flipV="1">
                <a:off x="4850" y="3179"/>
                <a:ext cx="180" cy="180"/>
              </a:xfrm>
              <a:prstGeom prst="line">
                <a:avLst/>
              </a:prstGeom>
              <a:noFill/>
              <a:ln w="0" cap="sq">
                <a:solidFill>
                  <a:srgbClr val="0000FF"/>
                </a:solidFill>
                <a:miter lim="800000"/>
                <a:headEnd/>
                <a:tailEnd/>
              </a:ln>
            </p:spPr>
            <p:txBody>
              <a:bodyPr/>
              <a:lstStyle/>
              <a:p>
                <a:endParaRPr lang="en-US"/>
              </a:p>
            </p:txBody>
          </p:sp>
          <p:sp>
            <p:nvSpPr>
              <p:cNvPr id="103714" name="Line 696"/>
              <p:cNvSpPr>
                <a:spLocks noChangeShapeType="1"/>
              </p:cNvSpPr>
              <p:nvPr/>
            </p:nvSpPr>
            <p:spPr bwMode="auto">
              <a:xfrm flipH="1" flipV="1">
                <a:off x="4848" y="3179"/>
                <a:ext cx="179" cy="180"/>
              </a:xfrm>
              <a:prstGeom prst="line">
                <a:avLst/>
              </a:prstGeom>
              <a:noFill/>
              <a:ln w="0" cap="sq">
                <a:solidFill>
                  <a:srgbClr val="0000FF"/>
                </a:solidFill>
                <a:miter lim="800000"/>
                <a:headEnd/>
                <a:tailEnd/>
              </a:ln>
            </p:spPr>
            <p:txBody>
              <a:bodyPr/>
              <a:lstStyle/>
              <a:p>
                <a:endParaRPr lang="en-US"/>
              </a:p>
            </p:txBody>
          </p:sp>
          <p:sp>
            <p:nvSpPr>
              <p:cNvPr id="103715" name="Line 697"/>
              <p:cNvSpPr>
                <a:spLocks noChangeShapeType="1"/>
              </p:cNvSpPr>
              <p:nvPr/>
            </p:nvSpPr>
            <p:spPr bwMode="auto">
              <a:xfrm flipH="1" flipV="1">
                <a:off x="4845" y="3180"/>
                <a:ext cx="179" cy="179"/>
              </a:xfrm>
              <a:prstGeom prst="line">
                <a:avLst/>
              </a:prstGeom>
              <a:noFill/>
              <a:ln w="0" cap="sq">
                <a:solidFill>
                  <a:srgbClr val="0000FF"/>
                </a:solidFill>
                <a:miter lim="800000"/>
                <a:headEnd/>
                <a:tailEnd/>
              </a:ln>
            </p:spPr>
            <p:txBody>
              <a:bodyPr/>
              <a:lstStyle/>
              <a:p>
                <a:endParaRPr lang="en-US"/>
              </a:p>
            </p:txBody>
          </p:sp>
          <p:sp>
            <p:nvSpPr>
              <p:cNvPr id="103716" name="Line 698"/>
              <p:cNvSpPr>
                <a:spLocks noChangeShapeType="1"/>
              </p:cNvSpPr>
              <p:nvPr/>
            </p:nvSpPr>
            <p:spPr bwMode="auto">
              <a:xfrm flipH="1" flipV="1">
                <a:off x="4842" y="3180"/>
                <a:ext cx="179" cy="179"/>
              </a:xfrm>
              <a:prstGeom prst="line">
                <a:avLst/>
              </a:prstGeom>
              <a:noFill/>
              <a:ln w="0" cap="sq">
                <a:solidFill>
                  <a:srgbClr val="0000FF"/>
                </a:solidFill>
                <a:miter lim="800000"/>
                <a:headEnd/>
                <a:tailEnd/>
              </a:ln>
            </p:spPr>
            <p:txBody>
              <a:bodyPr/>
              <a:lstStyle/>
              <a:p>
                <a:endParaRPr lang="en-US"/>
              </a:p>
            </p:txBody>
          </p:sp>
          <p:sp>
            <p:nvSpPr>
              <p:cNvPr id="103717" name="Line 699"/>
              <p:cNvSpPr>
                <a:spLocks noChangeShapeType="1"/>
              </p:cNvSpPr>
              <p:nvPr/>
            </p:nvSpPr>
            <p:spPr bwMode="auto">
              <a:xfrm flipH="1" flipV="1">
                <a:off x="4840" y="3180"/>
                <a:ext cx="178" cy="179"/>
              </a:xfrm>
              <a:prstGeom prst="line">
                <a:avLst/>
              </a:prstGeom>
              <a:noFill/>
              <a:ln w="0" cap="sq">
                <a:solidFill>
                  <a:srgbClr val="0000FF"/>
                </a:solidFill>
                <a:miter lim="800000"/>
                <a:headEnd/>
                <a:tailEnd/>
              </a:ln>
            </p:spPr>
            <p:txBody>
              <a:bodyPr/>
              <a:lstStyle/>
              <a:p>
                <a:endParaRPr lang="en-US"/>
              </a:p>
            </p:txBody>
          </p:sp>
          <p:sp>
            <p:nvSpPr>
              <p:cNvPr id="103718" name="Line 700"/>
              <p:cNvSpPr>
                <a:spLocks noChangeShapeType="1"/>
              </p:cNvSpPr>
              <p:nvPr/>
            </p:nvSpPr>
            <p:spPr bwMode="auto">
              <a:xfrm flipH="1" flipV="1">
                <a:off x="4837" y="3181"/>
                <a:ext cx="178" cy="178"/>
              </a:xfrm>
              <a:prstGeom prst="line">
                <a:avLst/>
              </a:prstGeom>
              <a:noFill/>
              <a:ln w="0" cap="sq">
                <a:solidFill>
                  <a:srgbClr val="0000FF"/>
                </a:solidFill>
                <a:miter lim="800000"/>
                <a:headEnd/>
                <a:tailEnd/>
              </a:ln>
            </p:spPr>
            <p:txBody>
              <a:bodyPr/>
              <a:lstStyle/>
              <a:p>
                <a:endParaRPr lang="en-US"/>
              </a:p>
            </p:txBody>
          </p:sp>
          <p:sp>
            <p:nvSpPr>
              <p:cNvPr id="103719" name="Line 701"/>
              <p:cNvSpPr>
                <a:spLocks noChangeShapeType="1"/>
              </p:cNvSpPr>
              <p:nvPr/>
            </p:nvSpPr>
            <p:spPr bwMode="auto">
              <a:xfrm flipH="1" flipV="1">
                <a:off x="4834" y="3181"/>
                <a:ext cx="178" cy="178"/>
              </a:xfrm>
              <a:prstGeom prst="line">
                <a:avLst/>
              </a:prstGeom>
              <a:noFill/>
              <a:ln w="0" cap="sq">
                <a:solidFill>
                  <a:srgbClr val="0000FF"/>
                </a:solidFill>
                <a:miter lim="800000"/>
                <a:headEnd/>
                <a:tailEnd/>
              </a:ln>
            </p:spPr>
            <p:txBody>
              <a:bodyPr/>
              <a:lstStyle/>
              <a:p>
                <a:endParaRPr lang="en-US"/>
              </a:p>
            </p:txBody>
          </p:sp>
          <p:sp>
            <p:nvSpPr>
              <p:cNvPr id="103720" name="Line 702"/>
              <p:cNvSpPr>
                <a:spLocks noChangeShapeType="1"/>
              </p:cNvSpPr>
              <p:nvPr/>
            </p:nvSpPr>
            <p:spPr bwMode="auto">
              <a:xfrm flipH="1" flipV="1">
                <a:off x="4832" y="3181"/>
                <a:ext cx="177" cy="178"/>
              </a:xfrm>
              <a:prstGeom prst="line">
                <a:avLst/>
              </a:prstGeom>
              <a:noFill/>
              <a:ln w="0" cap="sq">
                <a:solidFill>
                  <a:srgbClr val="0000FF"/>
                </a:solidFill>
                <a:miter lim="800000"/>
                <a:headEnd/>
                <a:tailEnd/>
              </a:ln>
            </p:spPr>
            <p:txBody>
              <a:bodyPr/>
              <a:lstStyle/>
              <a:p>
                <a:endParaRPr lang="en-US"/>
              </a:p>
            </p:txBody>
          </p:sp>
          <p:sp>
            <p:nvSpPr>
              <p:cNvPr id="103721" name="Line 703"/>
              <p:cNvSpPr>
                <a:spLocks noChangeShapeType="1"/>
              </p:cNvSpPr>
              <p:nvPr/>
            </p:nvSpPr>
            <p:spPr bwMode="auto">
              <a:xfrm flipH="1" flipV="1">
                <a:off x="4829" y="3182"/>
                <a:ext cx="177" cy="177"/>
              </a:xfrm>
              <a:prstGeom prst="line">
                <a:avLst/>
              </a:prstGeom>
              <a:noFill/>
              <a:ln w="0" cap="sq">
                <a:solidFill>
                  <a:srgbClr val="0000FF"/>
                </a:solidFill>
                <a:miter lim="800000"/>
                <a:headEnd/>
                <a:tailEnd/>
              </a:ln>
            </p:spPr>
            <p:txBody>
              <a:bodyPr/>
              <a:lstStyle/>
              <a:p>
                <a:endParaRPr lang="en-US"/>
              </a:p>
            </p:txBody>
          </p:sp>
          <p:sp>
            <p:nvSpPr>
              <p:cNvPr id="103722" name="Line 704"/>
              <p:cNvSpPr>
                <a:spLocks noChangeShapeType="1"/>
              </p:cNvSpPr>
              <p:nvPr/>
            </p:nvSpPr>
            <p:spPr bwMode="auto">
              <a:xfrm flipH="1" flipV="1">
                <a:off x="4827" y="3182"/>
                <a:ext cx="176" cy="177"/>
              </a:xfrm>
              <a:prstGeom prst="line">
                <a:avLst/>
              </a:prstGeom>
              <a:noFill/>
              <a:ln w="0" cap="sq">
                <a:solidFill>
                  <a:srgbClr val="0000FF"/>
                </a:solidFill>
                <a:miter lim="800000"/>
                <a:headEnd/>
                <a:tailEnd/>
              </a:ln>
            </p:spPr>
            <p:txBody>
              <a:bodyPr/>
              <a:lstStyle/>
              <a:p>
                <a:endParaRPr lang="en-US"/>
              </a:p>
            </p:txBody>
          </p:sp>
          <p:sp>
            <p:nvSpPr>
              <p:cNvPr id="103723" name="Line 705"/>
              <p:cNvSpPr>
                <a:spLocks noChangeShapeType="1"/>
              </p:cNvSpPr>
              <p:nvPr/>
            </p:nvSpPr>
            <p:spPr bwMode="auto">
              <a:xfrm flipH="1" flipV="1">
                <a:off x="4824" y="3182"/>
                <a:ext cx="176" cy="177"/>
              </a:xfrm>
              <a:prstGeom prst="line">
                <a:avLst/>
              </a:prstGeom>
              <a:noFill/>
              <a:ln w="0" cap="sq">
                <a:solidFill>
                  <a:srgbClr val="0000FF"/>
                </a:solidFill>
                <a:miter lim="800000"/>
                <a:headEnd/>
                <a:tailEnd/>
              </a:ln>
            </p:spPr>
            <p:txBody>
              <a:bodyPr/>
              <a:lstStyle/>
              <a:p>
                <a:endParaRPr lang="en-US"/>
              </a:p>
            </p:txBody>
          </p:sp>
          <p:sp>
            <p:nvSpPr>
              <p:cNvPr id="103724" name="Line 706"/>
              <p:cNvSpPr>
                <a:spLocks noChangeShapeType="1"/>
              </p:cNvSpPr>
              <p:nvPr/>
            </p:nvSpPr>
            <p:spPr bwMode="auto">
              <a:xfrm flipH="1" flipV="1">
                <a:off x="4821" y="3183"/>
                <a:ext cx="176" cy="176"/>
              </a:xfrm>
              <a:prstGeom prst="line">
                <a:avLst/>
              </a:prstGeom>
              <a:noFill/>
              <a:ln w="0" cap="sq">
                <a:solidFill>
                  <a:srgbClr val="0000FF"/>
                </a:solidFill>
                <a:miter lim="800000"/>
                <a:headEnd/>
                <a:tailEnd/>
              </a:ln>
            </p:spPr>
            <p:txBody>
              <a:bodyPr/>
              <a:lstStyle/>
              <a:p>
                <a:endParaRPr lang="en-US"/>
              </a:p>
            </p:txBody>
          </p:sp>
          <p:sp>
            <p:nvSpPr>
              <p:cNvPr id="103725" name="Line 707"/>
              <p:cNvSpPr>
                <a:spLocks noChangeShapeType="1"/>
              </p:cNvSpPr>
              <p:nvPr/>
            </p:nvSpPr>
            <p:spPr bwMode="auto">
              <a:xfrm flipH="1" flipV="1">
                <a:off x="4819" y="3183"/>
                <a:ext cx="176" cy="176"/>
              </a:xfrm>
              <a:prstGeom prst="line">
                <a:avLst/>
              </a:prstGeom>
              <a:noFill/>
              <a:ln w="0" cap="sq">
                <a:solidFill>
                  <a:srgbClr val="0000FF"/>
                </a:solidFill>
                <a:miter lim="800000"/>
                <a:headEnd/>
                <a:tailEnd/>
              </a:ln>
            </p:spPr>
            <p:txBody>
              <a:bodyPr/>
              <a:lstStyle/>
              <a:p>
                <a:endParaRPr lang="en-US"/>
              </a:p>
            </p:txBody>
          </p:sp>
          <p:sp>
            <p:nvSpPr>
              <p:cNvPr id="103726" name="Line 708"/>
              <p:cNvSpPr>
                <a:spLocks noChangeShapeType="1"/>
              </p:cNvSpPr>
              <p:nvPr/>
            </p:nvSpPr>
            <p:spPr bwMode="auto">
              <a:xfrm flipH="1" flipV="1">
                <a:off x="4816" y="3183"/>
                <a:ext cx="176" cy="176"/>
              </a:xfrm>
              <a:prstGeom prst="line">
                <a:avLst/>
              </a:prstGeom>
              <a:noFill/>
              <a:ln w="0" cap="sq">
                <a:solidFill>
                  <a:srgbClr val="0000FF"/>
                </a:solidFill>
                <a:miter lim="800000"/>
                <a:headEnd/>
                <a:tailEnd/>
              </a:ln>
            </p:spPr>
            <p:txBody>
              <a:bodyPr/>
              <a:lstStyle/>
              <a:p>
                <a:endParaRPr lang="en-US"/>
              </a:p>
            </p:txBody>
          </p:sp>
          <p:sp>
            <p:nvSpPr>
              <p:cNvPr id="103727" name="Line 709"/>
              <p:cNvSpPr>
                <a:spLocks noChangeShapeType="1"/>
              </p:cNvSpPr>
              <p:nvPr/>
            </p:nvSpPr>
            <p:spPr bwMode="auto">
              <a:xfrm flipH="1" flipV="1">
                <a:off x="4813" y="3183"/>
                <a:ext cx="176" cy="176"/>
              </a:xfrm>
              <a:prstGeom prst="line">
                <a:avLst/>
              </a:prstGeom>
              <a:noFill/>
              <a:ln w="0" cap="sq">
                <a:solidFill>
                  <a:srgbClr val="0000FF"/>
                </a:solidFill>
                <a:miter lim="800000"/>
                <a:headEnd/>
                <a:tailEnd/>
              </a:ln>
            </p:spPr>
            <p:txBody>
              <a:bodyPr/>
              <a:lstStyle/>
              <a:p>
                <a:endParaRPr lang="en-US"/>
              </a:p>
            </p:txBody>
          </p:sp>
          <p:sp>
            <p:nvSpPr>
              <p:cNvPr id="103728" name="Line 710"/>
              <p:cNvSpPr>
                <a:spLocks noChangeShapeType="1"/>
              </p:cNvSpPr>
              <p:nvPr/>
            </p:nvSpPr>
            <p:spPr bwMode="auto">
              <a:xfrm flipH="1" flipV="1">
                <a:off x="4811" y="3184"/>
                <a:ext cx="175" cy="175"/>
              </a:xfrm>
              <a:prstGeom prst="line">
                <a:avLst/>
              </a:prstGeom>
              <a:noFill/>
              <a:ln w="0" cap="sq">
                <a:solidFill>
                  <a:srgbClr val="0000FF"/>
                </a:solidFill>
                <a:miter lim="800000"/>
                <a:headEnd/>
                <a:tailEnd/>
              </a:ln>
            </p:spPr>
            <p:txBody>
              <a:bodyPr/>
              <a:lstStyle/>
              <a:p>
                <a:endParaRPr lang="en-US"/>
              </a:p>
            </p:txBody>
          </p:sp>
          <p:sp>
            <p:nvSpPr>
              <p:cNvPr id="103729" name="Line 711"/>
              <p:cNvSpPr>
                <a:spLocks noChangeShapeType="1"/>
              </p:cNvSpPr>
              <p:nvPr/>
            </p:nvSpPr>
            <p:spPr bwMode="auto">
              <a:xfrm flipH="1" flipV="1">
                <a:off x="4808" y="3184"/>
                <a:ext cx="175" cy="175"/>
              </a:xfrm>
              <a:prstGeom prst="line">
                <a:avLst/>
              </a:prstGeom>
              <a:noFill/>
              <a:ln w="0" cap="sq">
                <a:solidFill>
                  <a:srgbClr val="0000FF"/>
                </a:solidFill>
                <a:miter lim="800000"/>
                <a:headEnd/>
                <a:tailEnd/>
              </a:ln>
            </p:spPr>
            <p:txBody>
              <a:bodyPr/>
              <a:lstStyle/>
              <a:p>
                <a:endParaRPr lang="en-US"/>
              </a:p>
            </p:txBody>
          </p:sp>
          <p:sp>
            <p:nvSpPr>
              <p:cNvPr id="103730" name="Line 712"/>
              <p:cNvSpPr>
                <a:spLocks noChangeShapeType="1"/>
              </p:cNvSpPr>
              <p:nvPr/>
            </p:nvSpPr>
            <p:spPr bwMode="auto">
              <a:xfrm flipH="1" flipV="1">
                <a:off x="4805" y="3184"/>
                <a:ext cx="175" cy="175"/>
              </a:xfrm>
              <a:prstGeom prst="line">
                <a:avLst/>
              </a:prstGeom>
              <a:noFill/>
              <a:ln w="0" cap="sq">
                <a:solidFill>
                  <a:srgbClr val="0000FF"/>
                </a:solidFill>
                <a:miter lim="800000"/>
                <a:headEnd/>
                <a:tailEnd/>
              </a:ln>
            </p:spPr>
            <p:txBody>
              <a:bodyPr/>
              <a:lstStyle/>
              <a:p>
                <a:endParaRPr lang="en-US"/>
              </a:p>
            </p:txBody>
          </p:sp>
          <p:sp>
            <p:nvSpPr>
              <p:cNvPr id="103731" name="Line 713"/>
              <p:cNvSpPr>
                <a:spLocks noChangeShapeType="1"/>
              </p:cNvSpPr>
              <p:nvPr/>
            </p:nvSpPr>
            <p:spPr bwMode="auto">
              <a:xfrm flipH="1" flipV="1">
                <a:off x="4803" y="3185"/>
                <a:ext cx="174" cy="174"/>
              </a:xfrm>
              <a:prstGeom prst="line">
                <a:avLst/>
              </a:prstGeom>
              <a:noFill/>
              <a:ln w="0" cap="sq">
                <a:solidFill>
                  <a:srgbClr val="0000FF"/>
                </a:solidFill>
                <a:miter lim="800000"/>
                <a:headEnd/>
                <a:tailEnd/>
              </a:ln>
            </p:spPr>
            <p:txBody>
              <a:bodyPr/>
              <a:lstStyle/>
              <a:p>
                <a:endParaRPr lang="en-US"/>
              </a:p>
            </p:txBody>
          </p:sp>
          <p:sp>
            <p:nvSpPr>
              <p:cNvPr id="103732" name="Line 714"/>
              <p:cNvSpPr>
                <a:spLocks noChangeShapeType="1"/>
              </p:cNvSpPr>
              <p:nvPr/>
            </p:nvSpPr>
            <p:spPr bwMode="auto">
              <a:xfrm flipH="1" flipV="1">
                <a:off x="4800" y="3185"/>
                <a:ext cx="174" cy="174"/>
              </a:xfrm>
              <a:prstGeom prst="line">
                <a:avLst/>
              </a:prstGeom>
              <a:noFill/>
              <a:ln w="0" cap="sq">
                <a:solidFill>
                  <a:srgbClr val="0000FF"/>
                </a:solidFill>
                <a:miter lim="800000"/>
                <a:headEnd/>
                <a:tailEnd/>
              </a:ln>
            </p:spPr>
            <p:txBody>
              <a:bodyPr/>
              <a:lstStyle/>
              <a:p>
                <a:endParaRPr lang="en-US"/>
              </a:p>
            </p:txBody>
          </p:sp>
          <p:sp>
            <p:nvSpPr>
              <p:cNvPr id="103733" name="Line 715"/>
              <p:cNvSpPr>
                <a:spLocks noChangeShapeType="1"/>
              </p:cNvSpPr>
              <p:nvPr/>
            </p:nvSpPr>
            <p:spPr bwMode="auto">
              <a:xfrm flipH="1" flipV="1">
                <a:off x="4797" y="3185"/>
                <a:ext cx="174" cy="174"/>
              </a:xfrm>
              <a:prstGeom prst="line">
                <a:avLst/>
              </a:prstGeom>
              <a:noFill/>
              <a:ln w="0" cap="sq">
                <a:solidFill>
                  <a:srgbClr val="0000FF"/>
                </a:solidFill>
                <a:miter lim="800000"/>
                <a:headEnd/>
                <a:tailEnd/>
              </a:ln>
            </p:spPr>
            <p:txBody>
              <a:bodyPr/>
              <a:lstStyle/>
              <a:p>
                <a:endParaRPr lang="en-US"/>
              </a:p>
            </p:txBody>
          </p:sp>
          <p:sp>
            <p:nvSpPr>
              <p:cNvPr id="103734" name="Line 716"/>
              <p:cNvSpPr>
                <a:spLocks noChangeShapeType="1"/>
              </p:cNvSpPr>
              <p:nvPr/>
            </p:nvSpPr>
            <p:spPr bwMode="auto">
              <a:xfrm flipH="1" flipV="1">
                <a:off x="4795" y="3186"/>
                <a:ext cx="173" cy="173"/>
              </a:xfrm>
              <a:prstGeom prst="line">
                <a:avLst/>
              </a:prstGeom>
              <a:noFill/>
              <a:ln w="0" cap="sq">
                <a:solidFill>
                  <a:srgbClr val="0000FF"/>
                </a:solidFill>
                <a:miter lim="800000"/>
                <a:headEnd/>
                <a:tailEnd/>
              </a:ln>
            </p:spPr>
            <p:txBody>
              <a:bodyPr/>
              <a:lstStyle/>
              <a:p>
                <a:endParaRPr lang="en-US"/>
              </a:p>
            </p:txBody>
          </p:sp>
          <p:sp>
            <p:nvSpPr>
              <p:cNvPr id="103735" name="Line 717"/>
              <p:cNvSpPr>
                <a:spLocks noChangeShapeType="1"/>
              </p:cNvSpPr>
              <p:nvPr/>
            </p:nvSpPr>
            <p:spPr bwMode="auto">
              <a:xfrm flipH="1" flipV="1">
                <a:off x="4792" y="3186"/>
                <a:ext cx="173" cy="173"/>
              </a:xfrm>
              <a:prstGeom prst="line">
                <a:avLst/>
              </a:prstGeom>
              <a:noFill/>
              <a:ln w="0" cap="sq">
                <a:solidFill>
                  <a:srgbClr val="0000FF"/>
                </a:solidFill>
                <a:miter lim="800000"/>
                <a:headEnd/>
                <a:tailEnd/>
              </a:ln>
            </p:spPr>
            <p:txBody>
              <a:bodyPr/>
              <a:lstStyle/>
              <a:p>
                <a:endParaRPr lang="en-US"/>
              </a:p>
            </p:txBody>
          </p:sp>
          <p:sp>
            <p:nvSpPr>
              <p:cNvPr id="103736" name="Line 718"/>
              <p:cNvSpPr>
                <a:spLocks noChangeShapeType="1"/>
              </p:cNvSpPr>
              <p:nvPr/>
            </p:nvSpPr>
            <p:spPr bwMode="auto">
              <a:xfrm flipH="1" flipV="1">
                <a:off x="4789" y="3186"/>
                <a:ext cx="173" cy="173"/>
              </a:xfrm>
              <a:prstGeom prst="line">
                <a:avLst/>
              </a:prstGeom>
              <a:noFill/>
              <a:ln w="0" cap="sq">
                <a:solidFill>
                  <a:srgbClr val="0000FF"/>
                </a:solidFill>
                <a:miter lim="800000"/>
                <a:headEnd/>
                <a:tailEnd/>
              </a:ln>
            </p:spPr>
            <p:txBody>
              <a:bodyPr/>
              <a:lstStyle/>
              <a:p>
                <a:endParaRPr lang="en-US"/>
              </a:p>
            </p:txBody>
          </p:sp>
          <p:sp>
            <p:nvSpPr>
              <p:cNvPr id="103737" name="Line 719"/>
              <p:cNvSpPr>
                <a:spLocks noChangeShapeType="1"/>
              </p:cNvSpPr>
              <p:nvPr/>
            </p:nvSpPr>
            <p:spPr bwMode="auto">
              <a:xfrm flipH="1" flipV="1">
                <a:off x="4786" y="3186"/>
                <a:ext cx="173" cy="173"/>
              </a:xfrm>
              <a:prstGeom prst="line">
                <a:avLst/>
              </a:prstGeom>
              <a:noFill/>
              <a:ln w="0" cap="sq">
                <a:solidFill>
                  <a:srgbClr val="0000FF"/>
                </a:solidFill>
                <a:miter lim="800000"/>
                <a:headEnd/>
                <a:tailEnd/>
              </a:ln>
            </p:spPr>
            <p:txBody>
              <a:bodyPr/>
              <a:lstStyle/>
              <a:p>
                <a:endParaRPr lang="en-US"/>
              </a:p>
            </p:txBody>
          </p:sp>
          <p:sp>
            <p:nvSpPr>
              <p:cNvPr id="103738" name="Line 720"/>
              <p:cNvSpPr>
                <a:spLocks noChangeShapeType="1"/>
              </p:cNvSpPr>
              <p:nvPr/>
            </p:nvSpPr>
            <p:spPr bwMode="auto">
              <a:xfrm flipH="1" flipV="1">
                <a:off x="4784" y="3187"/>
                <a:ext cx="172" cy="172"/>
              </a:xfrm>
              <a:prstGeom prst="line">
                <a:avLst/>
              </a:prstGeom>
              <a:noFill/>
              <a:ln w="0" cap="sq">
                <a:solidFill>
                  <a:srgbClr val="0000FF"/>
                </a:solidFill>
                <a:miter lim="800000"/>
                <a:headEnd/>
                <a:tailEnd/>
              </a:ln>
            </p:spPr>
            <p:txBody>
              <a:bodyPr/>
              <a:lstStyle/>
              <a:p>
                <a:endParaRPr lang="en-US"/>
              </a:p>
            </p:txBody>
          </p:sp>
          <p:sp>
            <p:nvSpPr>
              <p:cNvPr id="103739" name="Line 721"/>
              <p:cNvSpPr>
                <a:spLocks noChangeShapeType="1"/>
              </p:cNvSpPr>
              <p:nvPr/>
            </p:nvSpPr>
            <p:spPr bwMode="auto">
              <a:xfrm flipH="1" flipV="1">
                <a:off x="4781" y="3187"/>
                <a:ext cx="172" cy="172"/>
              </a:xfrm>
              <a:prstGeom prst="line">
                <a:avLst/>
              </a:prstGeom>
              <a:noFill/>
              <a:ln w="0" cap="sq">
                <a:solidFill>
                  <a:srgbClr val="0000FF"/>
                </a:solidFill>
                <a:miter lim="800000"/>
                <a:headEnd/>
                <a:tailEnd/>
              </a:ln>
            </p:spPr>
            <p:txBody>
              <a:bodyPr/>
              <a:lstStyle/>
              <a:p>
                <a:endParaRPr lang="en-US"/>
              </a:p>
            </p:txBody>
          </p:sp>
          <p:sp>
            <p:nvSpPr>
              <p:cNvPr id="103740" name="Line 722"/>
              <p:cNvSpPr>
                <a:spLocks noChangeShapeType="1"/>
              </p:cNvSpPr>
              <p:nvPr/>
            </p:nvSpPr>
            <p:spPr bwMode="auto">
              <a:xfrm flipH="1" flipV="1">
                <a:off x="4778" y="3187"/>
                <a:ext cx="172" cy="172"/>
              </a:xfrm>
              <a:prstGeom prst="line">
                <a:avLst/>
              </a:prstGeom>
              <a:noFill/>
              <a:ln w="0" cap="sq">
                <a:solidFill>
                  <a:srgbClr val="0000FF"/>
                </a:solidFill>
                <a:miter lim="800000"/>
                <a:headEnd/>
                <a:tailEnd/>
              </a:ln>
            </p:spPr>
            <p:txBody>
              <a:bodyPr/>
              <a:lstStyle/>
              <a:p>
                <a:endParaRPr lang="en-US"/>
              </a:p>
            </p:txBody>
          </p:sp>
          <p:sp>
            <p:nvSpPr>
              <p:cNvPr id="103741" name="Line 723"/>
              <p:cNvSpPr>
                <a:spLocks noChangeShapeType="1"/>
              </p:cNvSpPr>
              <p:nvPr/>
            </p:nvSpPr>
            <p:spPr bwMode="auto">
              <a:xfrm flipH="1" flipV="1">
                <a:off x="4776" y="3188"/>
                <a:ext cx="171" cy="171"/>
              </a:xfrm>
              <a:prstGeom prst="line">
                <a:avLst/>
              </a:prstGeom>
              <a:noFill/>
              <a:ln w="0" cap="sq">
                <a:solidFill>
                  <a:srgbClr val="0000FF"/>
                </a:solidFill>
                <a:miter lim="800000"/>
                <a:headEnd/>
                <a:tailEnd/>
              </a:ln>
            </p:spPr>
            <p:txBody>
              <a:bodyPr/>
              <a:lstStyle/>
              <a:p>
                <a:endParaRPr lang="en-US"/>
              </a:p>
            </p:txBody>
          </p:sp>
          <p:sp>
            <p:nvSpPr>
              <p:cNvPr id="103742" name="Line 724"/>
              <p:cNvSpPr>
                <a:spLocks noChangeShapeType="1"/>
              </p:cNvSpPr>
              <p:nvPr/>
            </p:nvSpPr>
            <p:spPr bwMode="auto">
              <a:xfrm flipH="1" flipV="1">
                <a:off x="4773" y="3188"/>
                <a:ext cx="171" cy="171"/>
              </a:xfrm>
              <a:prstGeom prst="line">
                <a:avLst/>
              </a:prstGeom>
              <a:noFill/>
              <a:ln w="0" cap="sq">
                <a:solidFill>
                  <a:srgbClr val="0000FF"/>
                </a:solidFill>
                <a:miter lim="800000"/>
                <a:headEnd/>
                <a:tailEnd/>
              </a:ln>
            </p:spPr>
            <p:txBody>
              <a:bodyPr/>
              <a:lstStyle/>
              <a:p>
                <a:endParaRPr lang="en-US"/>
              </a:p>
            </p:txBody>
          </p:sp>
          <p:sp>
            <p:nvSpPr>
              <p:cNvPr id="103743" name="Line 725"/>
              <p:cNvSpPr>
                <a:spLocks noChangeShapeType="1"/>
              </p:cNvSpPr>
              <p:nvPr/>
            </p:nvSpPr>
            <p:spPr bwMode="auto">
              <a:xfrm flipH="1" flipV="1">
                <a:off x="4770" y="3188"/>
                <a:ext cx="171" cy="171"/>
              </a:xfrm>
              <a:prstGeom prst="line">
                <a:avLst/>
              </a:prstGeom>
              <a:noFill/>
              <a:ln w="0" cap="sq">
                <a:solidFill>
                  <a:srgbClr val="0000FF"/>
                </a:solidFill>
                <a:miter lim="800000"/>
                <a:headEnd/>
                <a:tailEnd/>
              </a:ln>
            </p:spPr>
            <p:txBody>
              <a:bodyPr/>
              <a:lstStyle/>
              <a:p>
                <a:endParaRPr lang="en-US"/>
              </a:p>
            </p:txBody>
          </p:sp>
          <p:sp>
            <p:nvSpPr>
              <p:cNvPr id="103744" name="Line 726"/>
              <p:cNvSpPr>
                <a:spLocks noChangeShapeType="1"/>
              </p:cNvSpPr>
              <p:nvPr/>
            </p:nvSpPr>
            <p:spPr bwMode="auto">
              <a:xfrm flipH="1" flipV="1">
                <a:off x="4768" y="3189"/>
                <a:ext cx="170" cy="170"/>
              </a:xfrm>
              <a:prstGeom prst="line">
                <a:avLst/>
              </a:prstGeom>
              <a:noFill/>
              <a:ln w="0" cap="sq">
                <a:solidFill>
                  <a:srgbClr val="0000FF"/>
                </a:solidFill>
                <a:miter lim="800000"/>
                <a:headEnd/>
                <a:tailEnd/>
              </a:ln>
            </p:spPr>
            <p:txBody>
              <a:bodyPr/>
              <a:lstStyle/>
              <a:p>
                <a:endParaRPr lang="en-US"/>
              </a:p>
            </p:txBody>
          </p:sp>
          <p:sp>
            <p:nvSpPr>
              <p:cNvPr id="103745" name="Line 727"/>
              <p:cNvSpPr>
                <a:spLocks noChangeShapeType="1"/>
              </p:cNvSpPr>
              <p:nvPr/>
            </p:nvSpPr>
            <p:spPr bwMode="auto">
              <a:xfrm flipH="1" flipV="1">
                <a:off x="4765" y="3189"/>
                <a:ext cx="170" cy="170"/>
              </a:xfrm>
              <a:prstGeom prst="line">
                <a:avLst/>
              </a:prstGeom>
              <a:noFill/>
              <a:ln w="0" cap="sq">
                <a:solidFill>
                  <a:srgbClr val="0000FF"/>
                </a:solidFill>
                <a:miter lim="800000"/>
                <a:headEnd/>
                <a:tailEnd/>
              </a:ln>
            </p:spPr>
            <p:txBody>
              <a:bodyPr/>
              <a:lstStyle/>
              <a:p>
                <a:endParaRPr lang="en-US"/>
              </a:p>
            </p:txBody>
          </p:sp>
          <p:sp>
            <p:nvSpPr>
              <p:cNvPr id="103746" name="Line 728"/>
              <p:cNvSpPr>
                <a:spLocks noChangeShapeType="1"/>
              </p:cNvSpPr>
              <p:nvPr/>
            </p:nvSpPr>
            <p:spPr bwMode="auto">
              <a:xfrm flipH="1" flipV="1">
                <a:off x="4762" y="3189"/>
                <a:ext cx="170" cy="170"/>
              </a:xfrm>
              <a:prstGeom prst="line">
                <a:avLst/>
              </a:prstGeom>
              <a:noFill/>
              <a:ln w="0" cap="sq">
                <a:solidFill>
                  <a:srgbClr val="0000FF"/>
                </a:solidFill>
                <a:miter lim="800000"/>
                <a:headEnd/>
                <a:tailEnd/>
              </a:ln>
            </p:spPr>
            <p:txBody>
              <a:bodyPr/>
              <a:lstStyle/>
              <a:p>
                <a:endParaRPr lang="en-US"/>
              </a:p>
            </p:txBody>
          </p:sp>
          <p:sp>
            <p:nvSpPr>
              <p:cNvPr id="103747" name="Line 729"/>
              <p:cNvSpPr>
                <a:spLocks noChangeShapeType="1"/>
              </p:cNvSpPr>
              <p:nvPr/>
            </p:nvSpPr>
            <p:spPr bwMode="auto">
              <a:xfrm flipH="1" flipV="1">
                <a:off x="4760" y="3189"/>
                <a:ext cx="169" cy="170"/>
              </a:xfrm>
              <a:prstGeom prst="line">
                <a:avLst/>
              </a:prstGeom>
              <a:noFill/>
              <a:ln w="0" cap="sq">
                <a:solidFill>
                  <a:srgbClr val="0000FF"/>
                </a:solidFill>
                <a:miter lim="800000"/>
                <a:headEnd/>
                <a:tailEnd/>
              </a:ln>
            </p:spPr>
            <p:txBody>
              <a:bodyPr/>
              <a:lstStyle/>
              <a:p>
                <a:endParaRPr lang="en-US"/>
              </a:p>
            </p:txBody>
          </p:sp>
          <p:sp>
            <p:nvSpPr>
              <p:cNvPr id="103748" name="Line 730"/>
              <p:cNvSpPr>
                <a:spLocks noChangeShapeType="1"/>
              </p:cNvSpPr>
              <p:nvPr/>
            </p:nvSpPr>
            <p:spPr bwMode="auto">
              <a:xfrm flipH="1" flipV="1">
                <a:off x="4757" y="3190"/>
                <a:ext cx="169" cy="169"/>
              </a:xfrm>
              <a:prstGeom prst="line">
                <a:avLst/>
              </a:prstGeom>
              <a:noFill/>
              <a:ln w="0" cap="sq">
                <a:solidFill>
                  <a:srgbClr val="0000FF"/>
                </a:solidFill>
                <a:miter lim="800000"/>
                <a:headEnd/>
                <a:tailEnd/>
              </a:ln>
            </p:spPr>
            <p:txBody>
              <a:bodyPr/>
              <a:lstStyle/>
              <a:p>
                <a:endParaRPr lang="en-US"/>
              </a:p>
            </p:txBody>
          </p:sp>
          <p:sp>
            <p:nvSpPr>
              <p:cNvPr id="103749" name="Line 731"/>
              <p:cNvSpPr>
                <a:spLocks noChangeShapeType="1"/>
              </p:cNvSpPr>
              <p:nvPr/>
            </p:nvSpPr>
            <p:spPr bwMode="auto">
              <a:xfrm flipH="1" flipV="1">
                <a:off x="4754" y="3190"/>
                <a:ext cx="169" cy="169"/>
              </a:xfrm>
              <a:prstGeom prst="line">
                <a:avLst/>
              </a:prstGeom>
              <a:noFill/>
              <a:ln w="0" cap="sq">
                <a:solidFill>
                  <a:srgbClr val="0000FF"/>
                </a:solidFill>
                <a:miter lim="800000"/>
                <a:headEnd/>
                <a:tailEnd/>
              </a:ln>
            </p:spPr>
            <p:txBody>
              <a:bodyPr/>
              <a:lstStyle/>
              <a:p>
                <a:endParaRPr lang="en-US"/>
              </a:p>
            </p:txBody>
          </p:sp>
          <p:sp>
            <p:nvSpPr>
              <p:cNvPr id="103750" name="Line 732"/>
              <p:cNvSpPr>
                <a:spLocks noChangeShapeType="1"/>
              </p:cNvSpPr>
              <p:nvPr/>
            </p:nvSpPr>
            <p:spPr bwMode="auto">
              <a:xfrm flipH="1" flipV="1">
                <a:off x="4752" y="3190"/>
                <a:ext cx="168" cy="169"/>
              </a:xfrm>
              <a:prstGeom prst="line">
                <a:avLst/>
              </a:prstGeom>
              <a:noFill/>
              <a:ln w="0" cap="sq">
                <a:solidFill>
                  <a:srgbClr val="0000FF"/>
                </a:solidFill>
                <a:miter lim="800000"/>
                <a:headEnd/>
                <a:tailEnd/>
              </a:ln>
            </p:spPr>
            <p:txBody>
              <a:bodyPr/>
              <a:lstStyle/>
              <a:p>
                <a:endParaRPr lang="en-US"/>
              </a:p>
            </p:txBody>
          </p:sp>
          <p:sp>
            <p:nvSpPr>
              <p:cNvPr id="103751" name="Line 733"/>
              <p:cNvSpPr>
                <a:spLocks noChangeShapeType="1"/>
              </p:cNvSpPr>
              <p:nvPr/>
            </p:nvSpPr>
            <p:spPr bwMode="auto">
              <a:xfrm flipH="1" flipV="1">
                <a:off x="4749" y="3190"/>
                <a:ext cx="168" cy="169"/>
              </a:xfrm>
              <a:prstGeom prst="line">
                <a:avLst/>
              </a:prstGeom>
              <a:noFill/>
              <a:ln w="0" cap="sq">
                <a:solidFill>
                  <a:srgbClr val="0000FF"/>
                </a:solidFill>
                <a:miter lim="800000"/>
                <a:headEnd/>
                <a:tailEnd/>
              </a:ln>
            </p:spPr>
            <p:txBody>
              <a:bodyPr/>
              <a:lstStyle/>
              <a:p>
                <a:endParaRPr lang="en-US"/>
              </a:p>
            </p:txBody>
          </p:sp>
          <p:sp>
            <p:nvSpPr>
              <p:cNvPr id="103752" name="Line 734"/>
              <p:cNvSpPr>
                <a:spLocks noChangeShapeType="1"/>
              </p:cNvSpPr>
              <p:nvPr/>
            </p:nvSpPr>
            <p:spPr bwMode="auto">
              <a:xfrm flipH="1" flipV="1">
                <a:off x="4746" y="3191"/>
                <a:ext cx="168" cy="168"/>
              </a:xfrm>
              <a:prstGeom prst="line">
                <a:avLst/>
              </a:prstGeom>
              <a:noFill/>
              <a:ln w="0" cap="sq">
                <a:solidFill>
                  <a:srgbClr val="0000FF"/>
                </a:solidFill>
                <a:miter lim="800000"/>
                <a:headEnd/>
                <a:tailEnd/>
              </a:ln>
            </p:spPr>
            <p:txBody>
              <a:bodyPr/>
              <a:lstStyle/>
              <a:p>
                <a:endParaRPr lang="en-US"/>
              </a:p>
            </p:txBody>
          </p:sp>
          <p:sp>
            <p:nvSpPr>
              <p:cNvPr id="103753" name="Line 735"/>
              <p:cNvSpPr>
                <a:spLocks noChangeShapeType="1"/>
              </p:cNvSpPr>
              <p:nvPr/>
            </p:nvSpPr>
            <p:spPr bwMode="auto">
              <a:xfrm flipH="1" flipV="1">
                <a:off x="4744" y="3191"/>
                <a:ext cx="167" cy="168"/>
              </a:xfrm>
              <a:prstGeom prst="line">
                <a:avLst/>
              </a:prstGeom>
              <a:noFill/>
              <a:ln w="0" cap="sq">
                <a:solidFill>
                  <a:srgbClr val="0000FF"/>
                </a:solidFill>
                <a:miter lim="800000"/>
                <a:headEnd/>
                <a:tailEnd/>
              </a:ln>
            </p:spPr>
            <p:txBody>
              <a:bodyPr/>
              <a:lstStyle/>
              <a:p>
                <a:endParaRPr lang="en-US"/>
              </a:p>
            </p:txBody>
          </p:sp>
          <p:sp>
            <p:nvSpPr>
              <p:cNvPr id="103754" name="Line 736"/>
              <p:cNvSpPr>
                <a:spLocks noChangeShapeType="1"/>
              </p:cNvSpPr>
              <p:nvPr/>
            </p:nvSpPr>
            <p:spPr bwMode="auto">
              <a:xfrm flipH="1" flipV="1">
                <a:off x="4741" y="3191"/>
                <a:ext cx="167" cy="168"/>
              </a:xfrm>
              <a:prstGeom prst="line">
                <a:avLst/>
              </a:prstGeom>
              <a:noFill/>
              <a:ln w="0" cap="sq">
                <a:solidFill>
                  <a:srgbClr val="0000FF"/>
                </a:solidFill>
                <a:miter lim="800000"/>
                <a:headEnd/>
                <a:tailEnd/>
              </a:ln>
            </p:spPr>
            <p:txBody>
              <a:bodyPr/>
              <a:lstStyle/>
              <a:p>
                <a:endParaRPr lang="en-US"/>
              </a:p>
            </p:txBody>
          </p:sp>
          <p:sp>
            <p:nvSpPr>
              <p:cNvPr id="103755" name="Line 737"/>
              <p:cNvSpPr>
                <a:spLocks noChangeShapeType="1"/>
              </p:cNvSpPr>
              <p:nvPr/>
            </p:nvSpPr>
            <p:spPr bwMode="auto">
              <a:xfrm flipH="1" flipV="1">
                <a:off x="4738" y="3191"/>
                <a:ext cx="168" cy="168"/>
              </a:xfrm>
              <a:prstGeom prst="line">
                <a:avLst/>
              </a:prstGeom>
              <a:noFill/>
              <a:ln w="0" cap="sq">
                <a:solidFill>
                  <a:srgbClr val="0000FF"/>
                </a:solidFill>
                <a:miter lim="800000"/>
                <a:headEnd/>
                <a:tailEnd/>
              </a:ln>
            </p:spPr>
            <p:txBody>
              <a:bodyPr/>
              <a:lstStyle/>
              <a:p>
                <a:endParaRPr lang="en-US"/>
              </a:p>
            </p:txBody>
          </p:sp>
          <p:sp>
            <p:nvSpPr>
              <p:cNvPr id="103756" name="Line 738"/>
              <p:cNvSpPr>
                <a:spLocks noChangeShapeType="1"/>
              </p:cNvSpPr>
              <p:nvPr/>
            </p:nvSpPr>
            <p:spPr bwMode="auto">
              <a:xfrm flipH="1" flipV="1">
                <a:off x="4735" y="3192"/>
                <a:ext cx="168" cy="167"/>
              </a:xfrm>
              <a:prstGeom prst="line">
                <a:avLst/>
              </a:prstGeom>
              <a:noFill/>
              <a:ln w="0" cap="sq">
                <a:solidFill>
                  <a:srgbClr val="0000FF"/>
                </a:solidFill>
                <a:miter lim="800000"/>
                <a:headEnd/>
                <a:tailEnd/>
              </a:ln>
            </p:spPr>
            <p:txBody>
              <a:bodyPr/>
              <a:lstStyle/>
              <a:p>
                <a:endParaRPr lang="en-US"/>
              </a:p>
            </p:txBody>
          </p:sp>
          <p:sp>
            <p:nvSpPr>
              <p:cNvPr id="103757" name="Line 739"/>
              <p:cNvSpPr>
                <a:spLocks noChangeShapeType="1"/>
              </p:cNvSpPr>
              <p:nvPr/>
            </p:nvSpPr>
            <p:spPr bwMode="auto">
              <a:xfrm flipH="1" flipV="1">
                <a:off x="4733" y="3192"/>
                <a:ext cx="167" cy="167"/>
              </a:xfrm>
              <a:prstGeom prst="line">
                <a:avLst/>
              </a:prstGeom>
              <a:noFill/>
              <a:ln w="0" cap="sq">
                <a:solidFill>
                  <a:srgbClr val="0000FF"/>
                </a:solidFill>
                <a:miter lim="800000"/>
                <a:headEnd/>
                <a:tailEnd/>
              </a:ln>
            </p:spPr>
            <p:txBody>
              <a:bodyPr/>
              <a:lstStyle/>
              <a:p>
                <a:endParaRPr lang="en-US"/>
              </a:p>
            </p:txBody>
          </p:sp>
          <p:sp>
            <p:nvSpPr>
              <p:cNvPr id="103758" name="Line 740"/>
              <p:cNvSpPr>
                <a:spLocks noChangeShapeType="1"/>
              </p:cNvSpPr>
              <p:nvPr/>
            </p:nvSpPr>
            <p:spPr bwMode="auto">
              <a:xfrm flipH="1" flipV="1">
                <a:off x="4730" y="3192"/>
                <a:ext cx="167" cy="167"/>
              </a:xfrm>
              <a:prstGeom prst="line">
                <a:avLst/>
              </a:prstGeom>
              <a:noFill/>
              <a:ln w="0" cap="sq">
                <a:solidFill>
                  <a:srgbClr val="0000FF"/>
                </a:solidFill>
                <a:miter lim="800000"/>
                <a:headEnd/>
                <a:tailEnd/>
              </a:ln>
            </p:spPr>
            <p:txBody>
              <a:bodyPr/>
              <a:lstStyle/>
              <a:p>
                <a:endParaRPr lang="en-US"/>
              </a:p>
            </p:txBody>
          </p:sp>
          <p:sp>
            <p:nvSpPr>
              <p:cNvPr id="103759" name="Line 741"/>
              <p:cNvSpPr>
                <a:spLocks noChangeShapeType="1"/>
              </p:cNvSpPr>
              <p:nvPr/>
            </p:nvSpPr>
            <p:spPr bwMode="auto">
              <a:xfrm flipH="1" flipV="1">
                <a:off x="4727" y="3193"/>
                <a:ext cx="167" cy="166"/>
              </a:xfrm>
              <a:prstGeom prst="line">
                <a:avLst/>
              </a:prstGeom>
              <a:noFill/>
              <a:ln w="0" cap="sq">
                <a:solidFill>
                  <a:srgbClr val="0000FF"/>
                </a:solidFill>
                <a:miter lim="800000"/>
                <a:headEnd/>
                <a:tailEnd/>
              </a:ln>
            </p:spPr>
            <p:txBody>
              <a:bodyPr/>
              <a:lstStyle/>
              <a:p>
                <a:endParaRPr lang="en-US"/>
              </a:p>
            </p:txBody>
          </p:sp>
          <p:sp>
            <p:nvSpPr>
              <p:cNvPr id="103760" name="Line 742"/>
              <p:cNvSpPr>
                <a:spLocks noChangeShapeType="1"/>
              </p:cNvSpPr>
              <p:nvPr/>
            </p:nvSpPr>
            <p:spPr bwMode="auto">
              <a:xfrm flipH="1" flipV="1">
                <a:off x="4725" y="3193"/>
                <a:ext cx="166" cy="166"/>
              </a:xfrm>
              <a:prstGeom prst="line">
                <a:avLst/>
              </a:prstGeom>
              <a:noFill/>
              <a:ln w="0" cap="sq">
                <a:solidFill>
                  <a:srgbClr val="0000FF"/>
                </a:solidFill>
                <a:miter lim="800000"/>
                <a:headEnd/>
                <a:tailEnd/>
              </a:ln>
            </p:spPr>
            <p:txBody>
              <a:bodyPr/>
              <a:lstStyle/>
              <a:p>
                <a:endParaRPr lang="en-US"/>
              </a:p>
            </p:txBody>
          </p:sp>
          <p:sp>
            <p:nvSpPr>
              <p:cNvPr id="103761" name="Line 743"/>
              <p:cNvSpPr>
                <a:spLocks noChangeShapeType="1"/>
              </p:cNvSpPr>
              <p:nvPr/>
            </p:nvSpPr>
            <p:spPr bwMode="auto">
              <a:xfrm flipH="1" flipV="1">
                <a:off x="4722" y="3193"/>
                <a:ext cx="166" cy="166"/>
              </a:xfrm>
              <a:prstGeom prst="line">
                <a:avLst/>
              </a:prstGeom>
              <a:noFill/>
              <a:ln w="0" cap="sq">
                <a:solidFill>
                  <a:srgbClr val="0000FF"/>
                </a:solidFill>
                <a:miter lim="800000"/>
                <a:headEnd/>
                <a:tailEnd/>
              </a:ln>
            </p:spPr>
            <p:txBody>
              <a:bodyPr/>
              <a:lstStyle/>
              <a:p>
                <a:endParaRPr lang="en-US"/>
              </a:p>
            </p:txBody>
          </p:sp>
          <p:sp>
            <p:nvSpPr>
              <p:cNvPr id="103762" name="Line 744"/>
              <p:cNvSpPr>
                <a:spLocks noChangeShapeType="1"/>
              </p:cNvSpPr>
              <p:nvPr/>
            </p:nvSpPr>
            <p:spPr bwMode="auto">
              <a:xfrm flipH="1" flipV="1">
                <a:off x="4719" y="3193"/>
                <a:ext cx="166" cy="166"/>
              </a:xfrm>
              <a:prstGeom prst="line">
                <a:avLst/>
              </a:prstGeom>
              <a:noFill/>
              <a:ln w="0" cap="sq">
                <a:solidFill>
                  <a:srgbClr val="0000FF"/>
                </a:solidFill>
                <a:miter lim="800000"/>
                <a:headEnd/>
                <a:tailEnd/>
              </a:ln>
            </p:spPr>
            <p:txBody>
              <a:bodyPr/>
              <a:lstStyle/>
              <a:p>
                <a:endParaRPr lang="en-US"/>
              </a:p>
            </p:txBody>
          </p:sp>
          <p:sp>
            <p:nvSpPr>
              <p:cNvPr id="103763" name="Line 745"/>
              <p:cNvSpPr>
                <a:spLocks noChangeShapeType="1"/>
              </p:cNvSpPr>
              <p:nvPr/>
            </p:nvSpPr>
            <p:spPr bwMode="auto">
              <a:xfrm flipH="1" flipV="1">
                <a:off x="4716" y="3194"/>
                <a:ext cx="166" cy="165"/>
              </a:xfrm>
              <a:prstGeom prst="line">
                <a:avLst/>
              </a:prstGeom>
              <a:noFill/>
              <a:ln w="0" cap="sq">
                <a:solidFill>
                  <a:srgbClr val="0000FF"/>
                </a:solidFill>
                <a:miter lim="800000"/>
                <a:headEnd/>
                <a:tailEnd/>
              </a:ln>
            </p:spPr>
            <p:txBody>
              <a:bodyPr/>
              <a:lstStyle/>
              <a:p>
                <a:endParaRPr lang="en-US"/>
              </a:p>
            </p:txBody>
          </p:sp>
          <p:sp>
            <p:nvSpPr>
              <p:cNvPr id="103764" name="Line 746"/>
              <p:cNvSpPr>
                <a:spLocks noChangeShapeType="1"/>
              </p:cNvSpPr>
              <p:nvPr/>
            </p:nvSpPr>
            <p:spPr bwMode="auto">
              <a:xfrm flipH="1" flipV="1">
                <a:off x="4714" y="3194"/>
                <a:ext cx="165" cy="165"/>
              </a:xfrm>
              <a:prstGeom prst="line">
                <a:avLst/>
              </a:prstGeom>
              <a:noFill/>
              <a:ln w="0" cap="sq">
                <a:solidFill>
                  <a:srgbClr val="0000FF"/>
                </a:solidFill>
                <a:miter lim="800000"/>
                <a:headEnd/>
                <a:tailEnd/>
              </a:ln>
            </p:spPr>
            <p:txBody>
              <a:bodyPr/>
              <a:lstStyle/>
              <a:p>
                <a:endParaRPr lang="en-US"/>
              </a:p>
            </p:txBody>
          </p:sp>
          <p:sp>
            <p:nvSpPr>
              <p:cNvPr id="103765" name="Line 747"/>
              <p:cNvSpPr>
                <a:spLocks noChangeShapeType="1"/>
              </p:cNvSpPr>
              <p:nvPr/>
            </p:nvSpPr>
            <p:spPr bwMode="auto">
              <a:xfrm flipH="1" flipV="1">
                <a:off x="4711" y="3194"/>
                <a:ext cx="165" cy="165"/>
              </a:xfrm>
              <a:prstGeom prst="line">
                <a:avLst/>
              </a:prstGeom>
              <a:noFill/>
              <a:ln w="0" cap="sq">
                <a:solidFill>
                  <a:srgbClr val="0000FF"/>
                </a:solidFill>
                <a:miter lim="800000"/>
                <a:headEnd/>
                <a:tailEnd/>
              </a:ln>
            </p:spPr>
            <p:txBody>
              <a:bodyPr/>
              <a:lstStyle/>
              <a:p>
                <a:endParaRPr lang="en-US"/>
              </a:p>
            </p:txBody>
          </p:sp>
          <p:sp>
            <p:nvSpPr>
              <p:cNvPr id="103766" name="Line 748"/>
              <p:cNvSpPr>
                <a:spLocks noChangeShapeType="1"/>
              </p:cNvSpPr>
              <p:nvPr/>
            </p:nvSpPr>
            <p:spPr bwMode="auto">
              <a:xfrm flipH="1" flipV="1">
                <a:off x="4708" y="3194"/>
                <a:ext cx="165" cy="165"/>
              </a:xfrm>
              <a:prstGeom prst="line">
                <a:avLst/>
              </a:prstGeom>
              <a:noFill/>
              <a:ln w="0" cap="sq">
                <a:solidFill>
                  <a:srgbClr val="0000FF"/>
                </a:solidFill>
                <a:miter lim="800000"/>
                <a:headEnd/>
                <a:tailEnd/>
              </a:ln>
            </p:spPr>
            <p:txBody>
              <a:bodyPr/>
              <a:lstStyle/>
              <a:p>
                <a:endParaRPr lang="en-US"/>
              </a:p>
            </p:txBody>
          </p:sp>
          <p:sp>
            <p:nvSpPr>
              <p:cNvPr id="103767" name="Line 749"/>
              <p:cNvSpPr>
                <a:spLocks noChangeShapeType="1"/>
              </p:cNvSpPr>
              <p:nvPr/>
            </p:nvSpPr>
            <p:spPr bwMode="auto">
              <a:xfrm flipH="1" flipV="1">
                <a:off x="4706" y="3195"/>
                <a:ext cx="164" cy="164"/>
              </a:xfrm>
              <a:prstGeom prst="line">
                <a:avLst/>
              </a:prstGeom>
              <a:noFill/>
              <a:ln w="0" cap="sq">
                <a:solidFill>
                  <a:srgbClr val="0000FF"/>
                </a:solidFill>
                <a:miter lim="800000"/>
                <a:headEnd/>
                <a:tailEnd/>
              </a:ln>
            </p:spPr>
            <p:txBody>
              <a:bodyPr/>
              <a:lstStyle/>
              <a:p>
                <a:endParaRPr lang="en-US"/>
              </a:p>
            </p:txBody>
          </p:sp>
          <p:sp>
            <p:nvSpPr>
              <p:cNvPr id="103768" name="Line 750"/>
              <p:cNvSpPr>
                <a:spLocks noChangeShapeType="1"/>
              </p:cNvSpPr>
              <p:nvPr/>
            </p:nvSpPr>
            <p:spPr bwMode="auto">
              <a:xfrm flipH="1" flipV="1">
                <a:off x="4703" y="3195"/>
                <a:ext cx="164" cy="164"/>
              </a:xfrm>
              <a:prstGeom prst="line">
                <a:avLst/>
              </a:prstGeom>
              <a:noFill/>
              <a:ln w="0" cap="sq">
                <a:solidFill>
                  <a:srgbClr val="0000FF"/>
                </a:solidFill>
                <a:miter lim="800000"/>
                <a:headEnd/>
                <a:tailEnd/>
              </a:ln>
            </p:spPr>
            <p:txBody>
              <a:bodyPr/>
              <a:lstStyle/>
              <a:p>
                <a:endParaRPr lang="en-US"/>
              </a:p>
            </p:txBody>
          </p:sp>
          <p:sp>
            <p:nvSpPr>
              <p:cNvPr id="103769" name="Line 751"/>
              <p:cNvSpPr>
                <a:spLocks noChangeShapeType="1"/>
              </p:cNvSpPr>
              <p:nvPr/>
            </p:nvSpPr>
            <p:spPr bwMode="auto">
              <a:xfrm flipH="1" flipV="1">
                <a:off x="4700" y="3195"/>
                <a:ext cx="164" cy="164"/>
              </a:xfrm>
              <a:prstGeom prst="line">
                <a:avLst/>
              </a:prstGeom>
              <a:noFill/>
              <a:ln w="0" cap="sq">
                <a:solidFill>
                  <a:srgbClr val="0000FF"/>
                </a:solidFill>
                <a:miter lim="800000"/>
                <a:headEnd/>
                <a:tailEnd/>
              </a:ln>
            </p:spPr>
            <p:txBody>
              <a:bodyPr/>
              <a:lstStyle/>
              <a:p>
                <a:endParaRPr lang="en-US"/>
              </a:p>
            </p:txBody>
          </p:sp>
          <p:sp>
            <p:nvSpPr>
              <p:cNvPr id="103770" name="Line 752"/>
              <p:cNvSpPr>
                <a:spLocks noChangeShapeType="1"/>
              </p:cNvSpPr>
              <p:nvPr/>
            </p:nvSpPr>
            <p:spPr bwMode="auto">
              <a:xfrm flipH="1" flipV="1">
                <a:off x="4697" y="3195"/>
                <a:ext cx="164" cy="164"/>
              </a:xfrm>
              <a:prstGeom prst="line">
                <a:avLst/>
              </a:prstGeom>
              <a:noFill/>
              <a:ln w="0" cap="sq">
                <a:solidFill>
                  <a:srgbClr val="0000FF"/>
                </a:solidFill>
                <a:miter lim="800000"/>
                <a:headEnd/>
                <a:tailEnd/>
              </a:ln>
            </p:spPr>
            <p:txBody>
              <a:bodyPr/>
              <a:lstStyle/>
              <a:p>
                <a:endParaRPr lang="en-US"/>
              </a:p>
            </p:txBody>
          </p:sp>
          <p:sp>
            <p:nvSpPr>
              <p:cNvPr id="103771" name="Line 753"/>
              <p:cNvSpPr>
                <a:spLocks noChangeShapeType="1"/>
              </p:cNvSpPr>
              <p:nvPr/>
            </p:nvSpPr>
            <p:spPr bwMode="auto">
              <a:xfrm flipH="1" flipV="1">
                <a:off x="4695" y="3196"/>
                <a:ext cx="163" cy="163"/>
              </a:xfrm>
              <a:prstGeom prst="line">
                <a:avLst/>
              </a:prstGeom>
              <a:noFill/>
              <a:ln w="0" cap="sq">
                <a:solidFill>
                  <a:srgbClr val="0000FF"/>
                </a:solidFill>
                <a:miter lim="800000"/>
                <a:headEnd/>
                <a:tailEnd/>
              </a:ln>
            </p:spPr>
            <p:txBody>
              <a:bodyPr/>
              <a:lstStyle/>
              <a:p>
                <a:endParaRPr lang="en-US"/>
              </a:p>
            </p:txBody>
          </p:sp>
          <p:sp>
            <p:nvSpPr>
              <p:cNvPr id="103772" name="Line 754"/>
              <p:cNvSpPr>
                <a:spLocks noChangeShapeType="1"/>
              </p:cNvSpPr>
              <p:nvPr/>
            </p:nvSpPr>
            <p:spPr bwMode="auto">
              <a:xfrm flipH="1" flipV="1">
                <a:off x="4692" y="3196"/>
                <a:ext cx="163" cy="163"/>
              </a:xfrm>
              <a:prstGeom prst="line">
                <a:avLst/>
              </a:prstGeom>
              <a:noFill/>
              <a:ln w="0" cap="sq">
                <a:solidFill>
                  <a:srgbClr val="0000FF"/>
                </a:solidFill>
                <a:miter lim="800000"/>
                <a:headEnd/>
                <a:tailEnd/>
              </a:ln>
            </p:spPr>
            <p:txBody>
              <a:bodyPr/>
              <a:lstStyle/>
              <a:p>
                <a:endParaRPr lang="en-US"/>
              </a:p>
            </p:txBody>
          </p:sp>
          <p:sp>
            <p:nvSpPr>
              <p:cNvPr id="103773" name="Line 755"/>
              <p:cNvSpPr>
                <a:spLocks noChangeShapeType="1"/>
              </p:cNvSpPr>
              <p:nvPr/>
            </p:nvSpPr>
            <p:spPr bwMode="auto">
              <a:xfrm flipH="1" flipV="1">
                <a:off x="4689" y="3196"/>
                <a:ext cx="163" cy="163"/>
              </a:xfrm>
              <a:prstGeom prst="line">
                <a:avLst/>
              </a:prstGeom>
              <a:noFill/>
              <a:ln w="0" cap="sq">
                <a:solidFill>
                  <a:srgbClr val="0000FF"/>
                </a:solidFill>
                <a:miter lim="800000"/>
                <a:headEnd/>
                <a:tailEnd/>
              </a:ln>
            </p:spPr>
            <p:txBody>
              <a:bodyPr/>
              <a:lstStyle/>
              <a:p>
                <a:endParaRPr lang="en-US"/>
              </a:p>
            </p:txBody>
          </p:sp>
          <p:sp>
            <p:nvSpPr>
              <p:cNvPr id="103774" name="Line 756"/>
              <p:cNvSpPr>
                <a:spLocks noChangeShapeType="1"/>
              </p:cNvSpPr>
              <p:nvPr/>
            </p:nvSpPr>
            <p:spPr bwMode="auto">
              <a:xfrm flipH="1" flipV="1">
                <a:off x="4686" y="3196"/>
                <a:ext cx="163" cy="163"/>
              </a:xfrm>
              <a:prstGeom prst="line">
                <a:avLst/>
              </a:prstGeom>
              <a:noFill/>
              <a:ln w="0" cap="sq">
                <a:solidFill>
                  <a:srgbClr val="0000FF"/>
                </a:solidFill>
                <a:miter lim="800000"/>
                <a:headEnd/>
                <a:tailEnd/>
              </a:ln>
            </p:spPr>
            <p:txBody>
              <a:bodyPr/>
              <a:lstStyle/>
              <a:p>
                <a:endParaRPr lang="en-US"/>
              </a:p>
            </p:txBody>
          </p:sp>
          <p:sp>
            <p:nvSpPr>
              <p:cNvPr id="103775" name="Line 757"/>
              <p:cNvSpPr>
                <a:spLocks noChangeShapeType="1"/>
              </p:cNvSpPr>
              <p:nvPr/>
            </p:nvSpPr>
            <p:spPr bwMode="auto">
              <a:xfrm flipH="1" flipV="1">
                <a:off x="4684" y="3196"/>
                <a:ext cx="162" cy="163"/>
              </a:xfrm>
              <a:prstGeom prst="line">
                <a:avLst/>
              </a:prstGeom>
              <a:noFill/>
              <a:ln w="0" cap="sq">
                <a:solidFill>
                  <a:srgbClr val="0000FF"/>
                </a:solidFill>
                <a:miter lim="800000"/>
                <a:headEnd/>
                <a:tailEnd/>
              </a:ln>
            </p:spPr>
            <p:txBody>
              <a:bodyPr/>
              <a:lstStyle/>
              <a:p>
                <a:endParaRPr lang="en-US"/>
              </a:p>
            </p:txBody>
          </p:sp>
          <p:sp>
            <p:nvSpPr>
              <p:cNvPr id="103776" name="Line 758"/>
              <p:cNvSpPr>
                <a:spLocks noChangeShapeType="1"/>
              </p:cNvSpPr>
              <p:nvPr/>
            </p:nvSpPr>
            <p:spPr bwMode="auto">
              <a:xfrm flipH="1" flipV="1">
                <a:off x="4681" y="3197"/>
                <a:ext cx="162" cy="162"/>
              </a:xfrm>
              <a:prstGeom prst="line">
                <a:avLst/>
              </a:prstGeom>
              <a:noFill/>
              <a:ln w="0" cap="sq">
                <a:solidFill>
                  <a:srgbClr val="0000FF"/>
                </a:solidFill>
                <a:miter lim="800000"/>
                <a:headEnd/>
                <a:tailEnd/>
              </a:ln>
            </p:spPr>
            <p:txBody>
              <a:bodyPr/>
              <a:lstStyle/>
              <a:p>
                <a:endParaRPr lang="en-US"/>
              </a:p>
            </p:txBody>
          </p:sp>
          <p:sp>
            <p:nvSpPr>
              <p:cNvPr id="103777" name="Line 759"/>
              <p:cNvSpPr>
                <a:spLocks noChangeShapeType="1"/>
              </p:cNvSpPr>
              <p:nvPr/>
            </p:nvSpPr>
            <p:spPr bwMode="auto">
              <a:xfrm flipH="1" flipV="1">
                <a:off x="4678" y="3197"/>
                <a:ext cx="162" cy="162"/>
              </a:xfrm>
              <a:prstGeom prst="line">
                <a:avLst/>
              </a:prstGeom>
              <a:noFill/>
              <a:ln w="0" cap="sq">
                <a:solidFill>
                  <a:srgbClr val="0000FF"/>
                </a:solidFill>
                <a:miter lim="800000"/>
                <a:headEnd/>
                <a:tailEnd/>
              </a:ln>
            </p:spPr>
            <p:txBody>
              <a:bodyPr/>
              <a:lstStyle/>
              <a:p>
                <a:endParaRPr lang="en-US"/>
              </a:p>
            </p:txBody>
          </p:sp>
          <p:sp>
            <p:nvSpPr>
              <p:cNvPr id="103778" name="Line 760"/>
              <p:cNvSpPr>
                <a:spLocks noChangeShapeType="1"/>
              </p:cNvSpPr>
              <p:nvPr/>
            </p:nvSpPr>
            <p:spPr bwMode="auto">
              <a:xfrm flipH="1" flipV="1">
                <a:off x="4675" y="3197"/>
                <a:ext cx="162" cy="162"/>
              </a:xfrm>
              <a:prstGeom prst="line">
                <a:avLst/>
              </a:prstGeom>
              <a:noFill/>
              <a:ln w="0" cap="sq">
                <a:solidFill>
                  <a:srgbClr val="0000FF"/>
                </a:solidFill>
                <a:miter lim="800000"/>
                <a:headEnd/>
                <a:tailEnd/>
              </a:ln>
            </p:spPr>
            <p:txBody>
              <a:bodyPr/>
              <a:lstStyle/>
              <a:p>
                <a:endParaRPr lang="en-US"/>
              </a:p>
            </p:txBody>
          </p:sp>
          <p:sp>
            <p:nvSpPr>
              <p:cNvPr id="103779" name="Line 761"/>
              <p:cNvSpPr>
                <a:spLocks noChangeShapeType="1"/>
              </p:cNvSpPr>
              <p:nvPr/>
            </p:nvSpPr>
            <p:spPr bwMode="auto">
              <a:xfrm flipH="1" flipV="1">
                <a:off x="4673" y="3197"/>
                <a:ext cx="161" cy="162"/>
              </a:xfrm>
              <a:prstGeom prst="line">
                <a:avLst/>
              </a:prstGeom>
              <a:noFill/>
              <a:ln w="0" cap="sq">
                <a:solidFill>
                  <a:srgbClr val="0000FF"/>
                </a:solidFill>
                <a:miter lim="800000"/>
                <a:headEnd/>
                <a:tailEnd/>
              </a:ln>
            </p:spPr>
            <p:txBody>
              <a:bodyPr/>
              <a:lstStyle/>
              <a:p>
                <a:endParaRPr lang="en-US"/>
              </a:p>
            </p:txBody>
          </p:sp>
          <p:sp>
            <p:nvSpPr>
              <p:cNvPr id="103780" name="Line 762"/>
              <p:cNvSpPr>
                <a:spLocks noChangeShapeType="1"/>
              </p:cNvSpPr>
              <p:nvPr/>
            </p:nvSpPr>
            <p:spPr bwMode="auto">
              <a:xfrm flipH="1" flipV="1">
                <a:off x="4670" y="3198"/>
                <a:ext cx="161" cy="161"/>
              </a:xfrm>
              <a:prstGeom prst="line">
                <a:avLst/>
              </a:prstGeom>
              <a:noFill/>
              <a:ln w="0" cap="sq">
                <a:solidFill>
                  <a:srgbClr val="0000FF"/>
                </a:solidFill>
                <a:miter lim="800000"/>
                <a:headEnd/>
                <a:tailEnd/>
              </a:ln>
            </p:spPr>
            <p:txBody>
              <a:bodyPr/>
              <a:lstStyle/>
              <a:p>
                <a:endParaRPr lang="en-US"/>
              </a:p>
            </p:txBody>
          </p:sp>
          <p:sp>
            <p:nvSpPr>
              <p:cNvPr id="103781" name="Line 763"/>
              <p:cNvSpPr>
                <a:spLocks noChangeShapeType="1"/>
              </p:cNvSpPr>
              <p:nvPr/>
            </p:nvSpPr>
            <p:spPr bwMode="auto">
              <a:xfrm flipH="1" flipV="1">
                <a:off x="4667" y="3198"/>
                <a:ext cx="161" cy="161"/>
              </a:xfrm>
              <a:prstGeom prst="line">
                <a:avLst/>
              </a:prstGeom>
              <a:noFill/>
              <a:ln w="0" cap="sq">
                <a:solidFill>
                  <a:srgbClr val="0000FF"/>
                </a:solidFill>
                <a:miter lim="800000"/>
                <a:headEnd/>
                <a:tailEnd/>
              </a:ln>
            </p:spPr>
            <p:txBody>
              <a:bodyPr/>
              <a:lstStyle/>
              <a:p>
                <a:endParaRPr lang="en-US"/>
              </a:p>
            </p:txBody>
          </p:sp>
          <p:sp>
            <p:nvSpPr>
              <p:cNvPr id="103782" name="Line 764"/>
              <p:cNvSpPr>
                <a:spLocks noChangeShapeType="1"/>
              </p:cNvSpPr>
              <p:nvPr/>
            </p:nvSpPr>
            <p:spPr bwMode="auto">
              <a:xfrm flipH="1" flipV="1">
                <a:off x="4665" y="3198"/>
                <a:ext cx="160" cy="161"/>
              </a:xfrm>
              <a:prstGeom prst="line">
                <a:avLst/>
              </a:prstGeom>
              <a:noFill/>
              <a:ln w="0" cap="sq">
                <a:solidFill>
                  <a:srgbClr val="0000FF"/>
                </a:solidFill>
                <a:miter lim="800000"/>
                <a:headEnd/>
                <a:tailEnd/>
              </a:ln>
            </p:spPr>
            <p:txBody>
              <a:bodyPr/>
              <a:lstStyle/>
              <a:p>
                <a:endParaRPr lang="en-US"/>
              </a:p>
            </p:txBody>
          </p:sp>
          <p:sp>
            <p:nvSpPr>
              <p:cNvPr id="103783" name="Line 765"/>
              <p:cNvSpPr>
                <a:spLocks noChangeShapeType="1"/>
              </p:cNvSpPr>
              <p:nvPr/>
            </p:nvSpPr>
            <p:spPr bwMode="auto">
              <a:xfrm flipH="1" flipV="1">
                <a:off x="4662" y="3198"/>
                <a:ext cx="160" cy="161"/>
              </a:xfrm>
              <a:prstGeom prst="line">
                <a:avLst/>
              </a:prstGeom>
              <a:noFill/>
              <a:ln w="0" cap="sq">
                <a:solidFill>
                  <a:srgbClr val="0000FF"/>
                </a:solidFill>
                <a:miter lim="800000"/>
                <a:headEnd/>
                <a:tailEnd/>
              </a:ln>
            </p:spPr>
            <p:txBody>
              <a:bodyPr/>
              <a:lstStyle/>
              <a:p>
                <a:endParaRPr lang="en-US"/>
              </a:p>
            </p:txBody>
          </p:sp>
          <p:sp>
            <p:nvSpPr>
              <p:cNvPr id="103784" name="Line 766"/>
              <p:cNvSpPr>
                <a:spLocks noChangeShapeType="1"/>
              </p:cNvSpPr>
              <p:nvPr/>
            </p:nvSpPr>
            <p:spPr bwMode="auto">
              <a:xfrm flipH="1" flipV="1">
                <a:off x="4659" y="3199"/>
                <a:ext cx="160" cy="160"/>
              </a:xfrm>
              <a:prstGeom prst="line">
                <a:avLst/>
              </a:prstGeom>
              <a:noFill/>
              <a:ln w="0" cap="sq">
                <a:solidFill>
                  <a:srgbClr val="0000FF"/>
                </a:solidFill>
                <a:miter lim="800000"/>
                <a:headEnd/>
                <a:tailEnd/>
              </a:ln>
            </p:spPr>
            <p:txBody>
              <a:bodyPr/>
              <a:lstStyle/>
              <a:p>
                <a:endParaRPr lang="en-US"/>
              </a:p>
            </p:txBody>
          </p:sp>
          <p:sp>
            <p:nvSpPr>
              <p:cNvPr id="103785" name="Line 767"/>
              <p:cNvSpPr>
                <a:spLocks noChangeShapeType="1"/>
              </p:cNvSpPr>
              <p:nvPr/>
            </p:nvSpPr>
            <p:spPr bwMode="auto">
              <a:xfrm flipH="1" flipV="1">
                <a:off x="4656" y="3199"/>
                <a:ext cx="160" cy="160"/>
              </a:xfrm>
              <a:prstGeom prst="line">
                <a:avLst/>
              </a:prstGeom>
              <a:noFill/>
              <a:ln w="0" cap="sq">
                <a:solidFill>
                  <a:srgbClr val="0000FF"/>
                </a:solidFill>
                <a:miter lim="800000"/>
                <a:headEnd/>
                <a:tailEnd/>
              </a:ln>
            </p:spPr>
            <p:txBody>
              <a:bodyPr/>
              <a:lstStyle/>
              <a:p>
                <a:endParaRPr lang="en-US"/>
              </a:p>
            </p:txBody>
          </p:sp>
          <p:sp>
            <p:nvSpPr>
              <p:cNvPr id="103786" name="Line 768"/>
              <p:cNvSpPr>
                <a:spLocks noChangeShapeType="1"/>
              </p:cNvSpPr>
              <p:nvPr/>
            </p:nvSpPr>
            <p:spPr bwMode="auto">
              <a:xfrm flipH="1" flipV="1">
                <a:off x="4654" y="3199"/>
                <a:ext cx="159" cy="160"/>
              </a:xfrm>
              <a:prstGeom prst="line">
                <a:avLst/>
              </a:prstGeom>
              <a:noFill/>
              <a:ln w="0" cap="sq">
                <a:solidFill>
                  <a:srgbClr val="0000FF"/>
                </a:solidFill>
                <a:miter lim="800000"/>
                <a:headEnd/>
                <a:tailEnd/>
              </a:ln>
            </p:spPr>
            <p:txBody>
              <a:bodyPr/>
              <a:lstStyle/>
              <a:p>
                <a:endParaRPr lang="en-US"/>
              </a:p>
            </p:txBody>
          </p:sp>
          <p:sp>
            <p:nvSpPr>
              <p:cNvPr id="103787" name="Line 769"/>
              <p:cNvSpPr>
                <a:spLocks noChangeShapeType="1"/>
              </p:cNvSpPr>
              <p:nvPr/>
            </p:nvSpPr>
            <p:spPr bwMode="auto">
              <a:xfrm flipH="1" flipV="1">
                <a:off x="4651" y="3199"/>
                <a:ext cx="159" cy="160"/>
              </a:xfrm>
              <a:prstGeom prst="line">
                <a:avLst/>
              </a:prstGeom>
              <a:noFill/>
              <a:ln w="0" cap="sq">
                <a:solidFill>
                  <a:srgbClr val="0000FF"/>
                </a:solidFill>
                <a:miter lim="800000"/>
                <a:headEnd/>
                <a:tailEnd/>
              </a:ln>
            </p:spPr>
            <p:txBody>
              <a:bodyPr/>
              <a:lstStyle/>
              <a:p>
                <a:endParaRPr lang="en-US"/>
              </a:p>
            </p:txBody>
          </p:sp>
          <p:sp>
            <p:nvSpPr>
              <p:cNvPr id="103788" name="Line 770"/>
              <p:cNvSpPr>
                <a:spLocks noChangeShapeType="1"/>
              </p:cNvSpPr>
              <p:nvPr/>
            </p:nvSpPr>
            <p:spPr bwMode="auto">
              <a:xfrm flipH="1" flipV="1">
                <a:off x="4648" y="3199"/>
                <a:ext cx="159" cy="160"/>
              </a:xfrm>
              <a:prstGeom prst="line">
                <a:avLst/>
              </a:prstGeom>
              <a:noFill/>
              <a:ln w="0" cap="sq">
                <a:solidFill>
                  <a:srgbClr val="0000FF"/>
                </a:solidFill>
                <a:miter lim="800000"/>
                <a:headEnd/>
                <a:tailEnd/>
              </a:ln>
            </p:spPr>
            <p:txBody>
              <a:bodyPr/>
              <a:lstStyle/>
              <a:p>
                <a:endParaRPr lang="en-US"/>
              </a:p>
            </p:txBody>
          </p:sp>
          <p:sp>
            <p:nvSpPr>
              <p:cNvPr id="103789" name="Line 771"/>
              <p:cNvSpPr>
                <a:spLocks noChangeShapeType="1"/>
              </p:cNvSpPr>
              <p:nvPr/>
            </p:nvSpPr>
            <p:spPr bwMode="auto">
              <a:xfrm flipH="1" flipV="1">
                <a:off x="4645" y="3200"/>
                <a:ext cx="159" cy="159"/>
              </a:xfrm>
              <a:prstGeom prst="line">
                <a:avLst/>
              </a:prstGeom>
              <a:noFill/>
              <a:ln w="0" cap="sq">
                <a:solidFill>
                  <a:srgbClr val="0000FF"/>
                </a:solidFill>
                <a:miter lim="800000"/>
                <a:headEnd/>
                <a:tailEnd/>
              </a:ln>
            </p:spPr>
            <p:txBody>
              <a:bodyPr/>
              <a:lstStyle/>
              <a:p>
                <a:endParaRPr lang="en-US"/>
              </a:p>
            </p:txBody>
          </p:sp>
        </p:grpSp>
        <p:grpSp>
          <p:nvGrpSpPr>
            <p:cNvPr id="5" name="Group 772"/>
            <p:cNvGrpSpPr>
              <a:grpSpLocks/>
            </p:cNvGrpSpPr>
            <p:nvPr/>
          </p:nvGrpSpPr>
          <p:grpSpPr bwMode="auto">
            <a:xfrm>
              <a:off x="3916" y="3200"/>
              <a:ext cx="885" cy="159"/>
              <a:chOff x="3916" y="3200"/>
              <a:chExt cx="885" cy="159"/>
            </a:xfrm>
          </p:grpSpPr>
          <p:sp>
            <p:nvSpPr>
              <p:cNvPr id="50142" name="Line 773"/>
              <p:cNvSpPr>
                <a:spLocks noChangeShapeType="1"/>
              </p:cNvSpPr>
              <p:nvPr/>
            </p:nvSpPr>
            <p:spPr bwMode="auto">
              <a:xfrm flipH="1" flipV="1">
                <a:off x="4643" y="3200"/>
                <a:ext cx="158" cy="159"/>
              </a:xfrm>
              <a:prstGeom prst="line">
                <a:avLst/>
              </a:prstGeom>
              <a:noFill/>
              <a:ln w="0" cap="sq">
                <a:solidFill>
                  <a:srgbClr val="0000FF"/>
                </a:solidFill>
                <a:miter lim="800000"/>
                <a:headEnd/>
                <a:tailEnd/>
              </a:ln>
            </p:spPr>
            <p:txBody>
              <a:bodyPr/>
              <a:lstStyle/>
              <a:p>
                <a:endParaRPr lang="en-US"/>
              </a:p>
            </p:txBody>
          </p:sp>
          <p:sp>
            <p:nvSpPr>
              <p:cNvPr id="50143" name="Line 774"/>
              <p:cNvSpPr>
                <a:spLocks noChangeShapeType="1"/>
              </p:cNvSpPr>
              <p:nvPr/>
            </p:nvSpPr>
            <p:spPr bwMode="auto">
              <a:xfrm flipH="1" flipV="1">
                <a:off x="4640" y="3200"/>
                <a:ext cx="158" cy="159"/>
              </a:xfrm>
              <a:prstGeom prst="line">
                <a:avLst/>
              </a:prstGeom>
              <a:noFill/>
              <a:ln w="0" cap="sq">
                <a:solidFill>
                  <a:srgbClr val="0000FF"/>
                </a:solidFill>
                <a:miter lim="800000"/>
                <a:headEnd/>
                <a:tailEnd/>
              </a:ln>
            </p:spPr>
            <p:txBody>
              <a:bodyPr/>
              <a:lstStyle/>
              <a:p>
                <a:endParaRPr lang="en-US"/>
              </a:p>
            </p:txBody>
          </p:sp>
          <p:sp>
            <p:nvSpPr>
              <p:cNvPr id="50144" name="Line 775"/>
              <p:cNvSpPr>
                <a:spLocks noChangeShapeType="1"/>
              </p:cNvSpPr>
              <p:nvPr/>
            </p:nvSpPr>
            <p:spPr bwMode="auto">
              <a:xfrm flipH="1" flipV="1">
                <a:off x="4637" y="3200"/>
                <a:ext cx="159" cy="159"/>
              </a:xfrm>
              <a:prstGeom prst="line">
                <a:avLst/>
              </a:prstGeom>
              <a:noFill/>
              <a:ln w="0" cap="sq">
                <a:solidFill>
                  <a:srgbClr val="0000FF"/>
                </a:solidFill>
                <a:miter lim="800000"/>
                <a:headEnd/>
                <a:tailEnd/>
              </a:ln>
            </p:spPr>
            <p:txBody>
              <a:bodyPr/>
              <a:lstStyle/>
              <a:p>
                <a:endParaRPr lang="en-US"/>
              </a:p>
            </p:txBody>
          </p:sp>
          <p:sp>
            <p:nvSpPr>
              <p:cNvPr id="50145" name="Line 776"/>
              <p:cNvSpPr>
                <a:spLocks noChangeShapeType="1"/>
              </p:cNvSpPr>
              <p:nvPr/>
            </p:nvSpPr>
            <p:spPr bwMode="auto">
              <a:xfrm flipH="1" flipV="1">
                <a:off x="4634" y="3201"/>
                <a:ext cx="159" cy="158"/>
              </a:xfrm>
              <a:prstGeom prst="line">
                <a:avLst/>
              </a:prstGeom>
              <a:noFill/>
              <a:ln w="0" cap="sq">
                <a:solidFill>
                  <a:srgbClr val="0000FF"/>
                </a:solidFill>
                <a:miter lim="800000"/>
                <a:headEnd/>
                <a:tailEnd/>
              </a:ln>
            </p:spPr>
            <p:txBody>
              <a:bodyPr/>
              <a:lstStyle/>
              <a:p>
                <a:endParaRPr lang="en-US"/>
              </a:p>
            </p:txBody>
          </p:sp>
          <p:sp>
            <p:nvSpPr>
              <p:cNvPr id="50146" name="Line 777"/>
              <p:cNvSpPr>
                <a:spLocks noChangeShapeType="1"/>
              </p:cNvSpPr>
              <p:nvPr/>
            </p:nvSpPr>
            <p:spPr bwMode="auto">
              <a:xfrm flipH="1" flipV="1">
                <a:off x="4631" y="3201"/>
                <a:ext cx="159" cy="158"/>
              </a:xfrm>
              <a:prstGeom prst="line">
                <a:avLst/>
              </a:prstGeom>
              <a:noFill/>
              <a:ln w="0" cap="sq">
                <a:solidFill>
                  <a:srgbClr val="0000FF"/>
                </a:solidFill>
                <a:miter lim="800000"/>
                <a:headEnd/>
                <a:tailEnd/>
              </a:ln>
            </p:spPr>
            <p:txBody>
              <a:bodyPr/>
              <a:lstStyle/>
              <a:p>
                <a:endParaRPr lang="en-US"/>
              </a:p>
            </p:txBody>
          </p:sp>
          <p:sp>
            <p:nvSpPr>
              <p:cNvPr id="50147" name="Line 778"/>
              <p:cNvSpPr>
                <a:spLocks noChangeShapeType="1"/>
              </p:cNvSpPr>
              <p:nvPr/>
            </p:nvSpPr>
            <p:spPr bwMode="auto">
              <a:xfrm flipH="1" flipV="1">
                <a:off x="4629" y="3201"/>
                <a:ext cx="158" cy="158"/>
              </a:xfrm>
              <a:prstGeom prst="line">
                <a:avLst/>
              </a:prstGeom>
              <a:noFill/>
              <a:ln w="0" cap="sq">
                <a:solidFill>
                  <a:srgbClr val="0000FF"/>
                </a:solidFill>
                <a:miter lim="800000"/>
                <a:headEnd/>
                <a:tailEnd/>
              </a:ln>
            </p:spPr>
            <p:txBody>
              <a:bodyPr/>
              <a:lstStyle/>
              <a:p>
                <a:endParaRPr lang="en-US"/>
              </a:p>
            </p:txBody>
          </p:sp>
          <p:sp>
            <p:nvSpPr>
              <p:cNvPr id="50148" name="Line 779"/>
              <p:cNvSpPr>
                <a:spLocks noChangeShapeType="1"/>
              </p:cNvSpPr>
              <p:nvPr/>
            </p:nvSpPr>
            <p:spPr bwMode="auto">
              <a:xfrm flipH="1" flipV="1">
                <a:off x="4626" y="3201"/>
                <a:ext cx="158" cy="158"/>
              </a:xfrm>
              <a:prstGeom prst="line">
                <a:avLst/>
              </a:prstGeom>
              <a:noFill/>
              <a:ln w="0" cap="sq">
                <a:solidFill>
                  <a:srgbClr val="0000FF"/>
                </a:solidFill>
                <a:miter lim="800000"/>
                <a:headEnd/>
                <a:tailEnd/>
              </a:ln>
            </p:spPr>
            <p:txBody>
              <a:bodyPr/>
              <a:lstStyle/>
              <a:p>
                <a:endParaRPr lang="en-US"/>
              </a:p>
            </p:txBody>
          </p:sp>
          <p:sp>
            <p:nvSpPr>
              <p:cNvPr id="50149" name="Line 780"/>
              <p:cNvSpPr>
                <a:spLocks noChangeShapeType="1"/>
              </p:cNvSpPr>
              <p:nvPr/>
            </p:nvSpPr>
            <p:spPr bwMode="auto">
              <a:xfrm flipH="1" flipV="1">
                <a:off x="4623" y="3201"/>
                <a:ext cx="158" cy="158"/>
              </a:xfrm>
              <a:prstGeom prst="line">
                <a:avLst/>
              </a:prstGeom>
              <a:noFill/>
              <a:ln w="0" cap="sq">
                <a:solidFill>
                  <a:srgbClr val="0000FF"/>
                </a:solidFill>
                <a:miter lim="800000"/>
                <a:headEnd/>
                <a:tailEnd/>
              </a:ln>
            </p:spPr>
            <p:txBody>
              <a:bodyPr/>
              <a:lstStyle/>
              <a:p>
                <a:endParaRPr lang="en-US"/>
              </a:p>
            </p:txBody>
          </p:sp>
          <p:sp>
            <p:nvSpPr>
              <p:cNvPr id="50150" name="Line 781"/>
              <p:cNvSpPr>
                <a:spLocks noChangeShapeType="1"/>
              </p:cNvSpPr>
              <p:nvPr/>
            </p:nvSpPr>
            <p:spPr bwMode="auto">
              <a:xfrm flipH="1" flipV="1">
                <a:off x="4620" y="3202"/>
                <a:ext cx="158" cy="157"/>
              </a:xfrm>
              <a:prstGeom prst="line">
                <a:avLst/>
              </a:prstGeom>
              <a:noFill/>
              <a:ln w="0" cap="sq">
                <a:solidFill>
                  <a:srgbClr val="0000FF"/>
                </a:solidFill>
                <a:miter lim="800000"/>
                <a:headEnd/>
                <a:tailEnd/>
              </a:ln>
            </p:spPr>
            <p:txBody>
              <a:bodyPr/>
              <a:lstStyle/>
              <a:p>
                <a:endParaRPr lang="en-US"/>
              </a:p>
            </p:txBody>
          </p:sp>
          <p:sp>
            <p:nvSpPr>
              <p:cNvPr id="50151" name="Line 782"/>
              <p:cNvSpPr>
                <a:spLocks noChangeShapeType="1"/>
              </p:cNvSpPr>
              <p:nvPr/>
            </p:nvSpPr>
            <p:spPr bwMode="auto">
              <a:xfrm flipH="1" flipV="1">
                <a:off x="4618" y="3202"/>
                <a:ext cx="157" cy="157"/>
              </a:xfrm>
              <a:prstGeom prst="line">
                <a:avLst/>
              </a:prstGeom>
              <a:noFill/>
              <a:ln w="0" cap="sq">
                <a:solidFill>
                  <a:srgbClr val="0000FF"/>
                </a:solidFill>
                <a:miter lim="800000"/>
                <a:headEnd/>
                <a:tailEnd/>
              </a:ln>
            </p:spPr>
            <p:txBody>
              <a:bodyPr/>
              <a:lstStyle/>
              <a:p>
                <a:endParaRPr lang="en-US"/>
              </a:p>
            </p:txBody>
          </p:sp>
          <p:sp>
            <p:nvSpPr>
              <p:cNvPr id="50152" name="Line 783"/>
              <p:cNvSpPr>
                <a:spLocks noChangeShapeType="1"/>
              </p:cNvSpPr>
              <p:nvPr/>
            </p:nvSpPr>
            <p:spPr bwMode="auto">
              <a:xfrm flipH="1" flipV="1">
                <a:off x="4615" y="3202"/>
                <a:ext cx="157" cy="157"/>
              </a:xfrm>
              <a:prstGeom prst="line">
                <a:avLst/>
              </a:prstGeom>
              <a:noFill/>
              <a:ln w="0" cap="sq">
                <a:solidFill>
                  <a:srgbClr val="0000FF"/>
                </a:solidFill>
                <a:miter lim="800000"/>
                <a:headEnd/>
                <a:tailEnd/>
              </a:ln>
            </p:spPr>
            <p:txBody>
              <a:bodyPr/>
              <a:lstStyle/>
              <a:p>
                <a:endParaRPr lang="en-US"/>
              </a:p>
            </p:txBody>
          </p:sp>
          <p:sp>
            <p:nvSpPr>
              <p:cNvPr id="50153" name="Line 784"/>
              <p:cNvSpPr>
                <a:spLocks noChangeShapeType="1"/>
              </p:cNvSpPr>
              <p:nvPr/>
            </p:nvSpPr>
            <p:spPr bwMode="auto">
              <a:xfrm flipH="1" flipV="1">
                <a:off x="4612" y="3202"/>
                <a:ext cx="157" cy="157"/>
              </a:xfrm>
              <a:prstGeom prst="line">
                <a:avLst/>
              </a:prstGeom>
              <a:noFill/>
              <a:ln w="0" cap="sq">
                <a:solidFill>
                  <a:srgbClr val="0000FF"/>
                </a:solidFill>
                <a:miter lim="800000"/>
                <a:headEnd/>
                <a:tailEnd/>
              </a:ln>
            </p:spPr>
            <p:txBody>
              <a:bodyPr/>
              <a:lstStyle/>
              <a:p>
                <a:endParaRPr lang="en-US"/>
              </a:p>
            </p:txBody>
          </p:sp>
          <p:sp>
            <p:nvSpPr>
              <p:cNvPr id="50154" name="Line 785"/>
              <p:cNvSpPr>
                <a:spLocks noChangeShapeType="1"/>
              </p:cNvSpPr>
              <p:nvPr/>
            </p:nvSpPr>
            <p:spPr bwMode="auto">
              <a:xfrm flipH="1" flipV="1">
                <a:off x="4609" y="3202"/>
                <a:ext cx="157" cy="157"/>
              </a:xfrm>
              <a:prstGeom prst="line">
                <a:avLst/>
              </a:prstGeom>
              <a:noFill/>
              <a:ln w="0" cap="sq">
                <a:solidFill>
                  <a:srgbClr val="0000FF"/>
                </a:solidFill>
                <a:miter lim="800000"/>
                <a:headEnd/>
                <a:tailEnd/>
              </a:ln>
            </p:spPr>
            <p:txBody>
              <a:bodyPr/>
              <a:lstStyle/>
              <a:p>
                <a:endParaRPr lang="en-US"/>
              </a:p>
            </p:txBody>
          </p:sp>
          <p:sp>
            <p:nvSpPr>
              <p:cNvPr id="50155" name="Line 786"/>
              <p:cNvSpPr>
                <a:spLocks noChangeShapeType="1"/>
              </p:cNvSpPr>
              <p:nvPr/>
            </p:nvSpPr>
            <p:spPr bwMode="auto">
              <a:xfrm flipH="1" flipV="1">
                <a:off x="4607" y="3203"/>
                <a:ext cx="156" cy="156"/>
              </a:xfrm>
              <a:prstGeom prst="line">
                <a:avLst/>
              </a:prstGeom>
              <a:noFill/>
              <a:ln w="0" cap="sq">
                <a:solidFill>
                  <a:srgbClr val="0000FF"/>
                </a:solidFill>
                <a:miter lim="800000"/>
                <a:headEnd/>
                <a:tailEnd/>
              </a:ln>
            </p:spPr>
            <p:txBody>
              <a:bodyPr/>
              <a:lstStyle/>
              <a:p>
                <a:endParaRPr lang="en-US"/>
              </a:p>
            </p:txBody>
          </p:sp>
          <p:sp>
            <p:nvSpPr>
              <p:cNvPr id="50156" name="Line 787"/>
              <p:cNvSpPr>
                <a:spLocks noChangeShapeType="1"/>
              </p:cNvSpPr>
              <p:nvPr/>
            </p:nvSpPr>
            <p:spPr bwMode="auto">
              <a:xfrm flipH="1" flipV="1">
                <a:off x="4604" y="3203"/>
                <a:ext cx="156" cy="156"/>
              </a:xfrm>
              <a:prstGeom prst="line">
                <a:avLst/>
              </a:prstGeom>
              <a:noFill/>
              <a:ln w="0" cap="sq">
                <a:solidFill>
                  <a:srgbClr val="0000FF"/>
                </a:solidFill>
                <a:miter lim="800000"/>
                <a:headEnd/>
                <a:tailEnd/>
              </a:ln>
            </p:spPr>
            <p:txBody>
              <a:bodyPr/>
              <a:lstStyle/>
              <a:p>
                <a:endParaRPr lang="en-US"/>
              </a:p>
            </p:txBody>
          </p:sp>
          <p:sp>
            <p:nvSpPr>
              <p:cNvPr id="50157" name="Line 788"/>
              <p:cNvSpPr>
                <a:spLocks noChangeShapeType="1"/>
              </p:cNvSpPr>
              <p:nvPr/>
            </p:nvSpPr>
            <p:spPr bwMode="auto">
              <a:xfrm flipH="1" flipV="1">
                <a:off x="4601" y="3203"/>
                <a:ext cx="156" cy="156"/>
              </a:xfrm>
              <a:prstGeom prst="line">
                <a:avLst/>
              </a:prstGeom>
              <a:noFill/>
              <a:ln w="0" cap="sq">
                <a:solidFill>
                  <a:srgbClr val="0000FF"/>
                </a:solidFill>
                <a:miter lim="800000"/>
                <a:headEnd/>
                <a:tailEnd/>
              </a:ln>
            </p:spPr>
            <p:txBody>
              <a:bodyPr/>
              <a:lstStyle/>
              <a:p>
                <a:endParaRPr lang="en-US"/>
              </a:p>
            </p:txBody>
          </p:sp>
          <p:sp>
            <p:nvSpPr>
              <p:cNvPr id="50158" name="Line 789"/>
              <p:cNvSpPr>
                <a:spLocks noChangeShapeType="1"/>
              </p:cNvSpPr>
              <p:nvPr/>
            </p:nvSpPr>
            <p:spPr bwMode="auto">
              <a:xfrm flipH="1" flipV="1">
                <a:off x="4598" y="3203"/>
                <a:ext cx="156" cy="156"/>
              </a:xfrm>
              <a:prstGeom prst="line">
                <a:avLst/>
              </a:prstGeom>
              <a:noFill/>
              <a:ln w="0" cap="sq">
                <a:solidFill>
                  <a:srgbClr val="0000FF"/>
                </a:solidFill>
                <a:miter lim="800000"/>
                <a:headEnd/>
                <a:tailEnd/>
              </a:ln>
            </p:spPr>
            <p:txBody>
              <a:bodyPr/>
              <a:lstStyle/>
              <a:p>
                <a:endParaRPr lang="en-US"/>
              </a:p>
            </p:txBody>
          </p:sp>
          <p:sp>
            <p:nvSpPr>
              <p:cNvPr id="50159" name="Line 790"/>
              <p:cNvSpPr>
                <a:spLocks noChangeShapeType="1"/>
              </p:cNvSpPr>
              <p:nvPr/>
            </p:nvSpPr>
            <p:spPr bwMode="auto">
              <a:xfrm flipH="1" flipV="1">
                <a:off x="4595" y="3203"/>
                <a:ext cx="156" cy="156"/>
              </a:xfrm>
              <a:prstGeom prst="line">
                <a:avLst/>
              </a:prstGeom>
              <a:noFill/>
              <a:ln w="0" cap="sq">
                <a:solidFill>
                  <a:srgbClr val="0000FF"/>
                </a:solidFill>
                <a:miter lim="800000"/>
                <a:headEnd/>
                <a:tailEnd/>
              </a:ln>
            </p:spPr>
            <p:txBody>
              <a:bodyPr/>
              <a:lstStyle/>
              <a:p>
                <a:endParaRPr lang="en-US"/>
              </a:p>
            </p:txBody>
          </p:sp>
          <p:sp>
            <p:nvSpPr>
              <p:cNvPr id="50160" name="Line 791"/>
              <p:cNvSpPr>
                <a:spLocks noChangeShapeType="1"/>
              </p:cNvSpPr>
              <p:nvPr/>
            </p:nvSpPr>
            <p:spPr bwMode="auto">
              <a:xfrm flipH="1" flipV="1">
                <a:off x="4593" y="3204"/>
                <a:ext cx="155" cy="155"/>
              </a:xfrm>
              <a:prstGeom prst="line">
                <a:avLst/>
              </a:prstGeom>
              <a:noFill/>
              <a:ln w="0" cap="sq">
                <a:solidFill>
                  <a:srgbClr val="0000FF"/>
                </a:solidFill>
                <a:miter lim="800000"/>
                <a:headEnd/>
                <a:tailEnd/>
              </a:ln>
            </p:spPr>
            <p:txBody>
              <a:bodyPr/>
              <a:lstStyle/>
              <a:p>
                <a:endParaRPr lang="en-US"/>
              </a:p>
            </p:txBody>
          </p:sp>
          <p:sp>
            <p:nvSpPr>
              <p:cNvPr id="50161" name="Line 792"/>
              <p:cNvSpPr>
                <a:spLocks noChangeShapeType="1"/>
              </p:cNvSpPr>
              <p:nvPr/>
            </p:nvSpPr>
            <p:spPr bwMode="auto">
              <a:xfrm flipH="1" flipV="1">
                <a:off x="4590" y="3204"/>
                <a:ext cx="155" cy="155"/>
              </a:xfrm>
              <a:prstGeom prst="line">
                <a:avLst/>
              </a:prstGeom>
              <a:noFill/>
              <a:ln w="0" cap="sq">
                <a:solidFill>
                  <a:srgbClr val="0000FF"/>
                </a:solidFill>
                <a:miter lim="800000"/>
                <a:headEnd/>
                <a:tailEnd/>
              </a:ln>
            </p:spPr>
            <p:txBody>
              <a:bodyPr/>
              <a:lstStyle/>
              <a:p>
                <a:endParaRPr lang="en-US"/>
              </a:p>
            </p:txBody>
          </p:sp>
          <p:sp>
            <p:nvSpPr>
              <p:cNvPr id="50162" name="Line 793"/>
              <p:cNvSpPr>
                <a:spLocks noChangeShapeType="1"/>
              </p:cNvSpPr>
              <p:nvPr/>
            </p:nvSpPr>
            <p:spPr bwMode="auto">
              <a:xfrm flipH="1" flipV="1">
                <a:off x="4587" y="3204"/>
                <a:ext cx="155" cy="155"/>
              </a:xfrm>
              <a:prstGeom prst="line">
                <a:avLst/>
              </a:prstGeom>
              <a:noFill/>
              <a:ln w="0" cap="sq">
                <a:solidFill>
                  <a:srgbClr val="0000FF"/>
                </a:solidFill>
                <a:miter lim="800000"/>
                <a:headEnd/>
                <a:tailEnd/>
              </a:ln>
            </p:spPr>
            <p:txBody>
              <a:bodyPr/>
              <a:lstStyle/>
              <a:p>
                <a:endParaRPr lang="en-US"/>
              </a:p>
            </p:txBody>
          </p:sp>
          <p:sp>
            <p:nvSpPr>
              <p:cNvPr id="50163" name="Line 794"/>
              <p:cNvSpPr>
                <a:spLocks noChangeShapeType="1"/>
              </p:cNvSpPr>
              <p:nvPr/>
            </p:nvSpPr>
            <p:spPr bwMode="auto">
              <a:xfrm flipH="1" flipV="1">
                <a:off x="4584" y="3204"/>
                <a:ext cx="155" cy="155"/>
              </a:xfrm>
              <a:prstGeom prst="line">
                <a:avLst/>
              </a:prstGeom>
              <a:noFill/>
              <a:ln w="0" cap="sq">
                <a:solidFill>
                  <a:srgbClr val="0000FF"/>
                </a:solidFill>
                <a:miter lim="800000"/>
                <a:headEnd/>
                <a:tailEnd/>
              </a:ln>
            </p:spPr>
            <p:txBody>
              <a:bodyPr/>
              <a:lstStyle/>
              <a:p>
                <a:endParaRPr lang="en-US"/>
              </a:p>
            </p:txBody>
          </p:sp>
          <p:sp>
            <p:nvSpPr>
              <p:cNvPr id="50164" name="Line 795"/>
              <p:cNvSpPr>
                <a:spLocks noChangeShapeType="1"/>
              </p:cNvSpPr>
              <p:nvPr/>
            </p:nvSpPr>
            <p:spPr bwMode="auto">
              <a:xfrm flipH="1" flipV="1">
                <a:off x="4581" y="3204"/>
                <a:ext cx="155" cy="155"/>
              </a:xfrm>
              <a:prstGeom prst="line">
                <a:avLst/>
              </a:prstGeom>
              <a:noFill/>
              <a:ln w="0" cap="sq">
                <a:solidFill>
                  <a:srgbClr val="0000FF"/>
                </a:solidFill>
                <a:miter lim="800000"/>
                <a:headEnd/>
                <a:tailEnd/>
              </a:ln>
            </p:spPr>
            <p:txBody>
              <a:bodyPr/>
              <a:lstStyle/>
              <a:p>
                <a:endParaRPr lang="en-US"/>
              </a:p>
            </p:txBody>
          </p:sp>
          <p:sp>
            <p:nvSpPr>
              <p:cNvPr id="50165" name="Line 796"/>
              <p:cNvSpPr>
                <a:spLocks noChangeShapeType="1"/>
              </p:cNvSpPr>
              <p:nvPr/>
            </p:nvSpPr>
            <p:spPr bwMode="auto">
              <a:xfrm flipH="1" flipV="1">
                <a:off x="4579" y="3204"/>
                <a:ext cx="154" cy="155"/>
              </a:xfrm>
              <a:prstGeom prst="line">
                <a:avLst/>
              </a:prstGeom>
              <a:noFill/>
              <a:ln w="0" cap="sq">
                <a:solidFill>
                  <a:srgbClr val="0000FF"/>
                </a:solidFill>
                <a:miter lim="800000"/>
                <a:headEnd/>
                <a:tailEnd/>
              </a:ln>
            </p:spPr>
            <p:txBody>
              <a:bodyPr/>
              <a:lstStyle/>
              <a:p>
                <a:endParaRPr lang="en-US"/>
              </a:p>
            </p:txBody>
          </p:sp>
          <p:sp>
            <p:nvSpPr>
              <p:cNvPr id="50166" name="Line 797"/>
              <p:cNvSpPr>
                <a:spLocks noChangeShapeType="1"/>
              </p:cNvSpPr>
              <p:nvPr/>
            </p:nvSpPr>
            <p:spPr bwMode="auto">
              <a:xfrm flipH="1" flipV="1">
                <a:off x="4576" y="3205"/>
                <a:ext cx="154" cy="154"/>
              </a:xfrm>
              <a:prstGeom prst="line">
                <a:avLst/>
              </a:prstGeom>
              <a:noFill/>
              <a:ln w="0" cap="sq">
                <a:solidFill>
                  <a:srgbClr val="0000FF"/>
                </a:solidFill>
                <a:miter lim="800000"/>
                <a:headEnd/>
                <a:tailEnd/>
              </a:ln>
            </p:spPr>
            <p:txBody>
              <a:bodyPr/>
              <a:lstStyle/>
              <a:p>
                <a:endParaRPr lang="en-US"/>
              </a:p>
            </p:txBody>
          </p:sp>
          <p:sp>
            <p:nvSpPr>
              <p:cNvPr id="50167" name="Line 798"/>
              <p:cNvSpPr>
                <a:spLocks noChangeShapeType="1"/>
              </p:cNvSpPr>
              <p:nvPr/>
            </p:nvSpPr>
            <p:spPr bwMode="auto">
              <a:xfrm flipH="1" flipV="1">
                <a:off x="4573" y="3205"/>
                <a:ext cx="154" cy="154"/>
              </a:xfrm>
              <a:prstGeom prst="line">
                <a:avLst/>
              </a:prstGeom>
              <a:noFill/>
              <a:ln w="0" cap="sq">
                <a:solidFill>
                  <a:srgbClr val="0000FF"/>
                </a:solidFill>
                <a:miter lim="800000"/>
                <a:headEnd/>
                <a:tailEnd/>
              </a:ln>
            </p:spPr>
            <p:txBody>
              <a:bodyPr/>
              <a:lstStyle/>
              <a:p>
                <a:endParaRPr lang="en-US"/>
              </a:p>
            </p:txBody>
          </p:sp>
          <p:sp>
            <p:nvSpPr>
              <p:cNvPr id="50168" name="Line 799"/>
              <p:cNvSpPr>
                <a:spLocks noChangeShapeType="1"/>
              </p:cNvSpPr>
              <p:nvPr/>
            </p:nvSpPr>
            <p:spPr bwMode="auto">
              <a:xfrm flipH="1" flipV="1">
                <a:off x="4570" y="3205"/>
                <a:ext cx="154" cy="154"/>
              </a:xfrm>
              <a:prstGeom prst="line">
                <a:avLst/>
              </a:prstGeom>
              <a:noFill/>
              <a:ln w="0" cap="sq">
                <a:solidFill>
                  <a:srgbClr val="0000FF"/>
                </a:solidFill>
                <a:miter lim="800000"/>
                <a:headEnd/>
                <a:tailEnd/>
              </a:ln>
            </p:spPr>
            <p:txBody>
              <a:bodyPr/>
              <a:lstStyle/>
              <a:p>
                <a:endParaRPr lang="en-US"/>
              </a:p>
            </p:txBody>
          </p:sp>
          <p:sp>
            <p:nvSpPr>
              <p:cNvPr id="50169" name="Line 800"/>
              <p:cNvSpPr>
                <a:spLocks noChangeShapeType="1"/>
              </p:cNvSpPr>
              <p:nvPr/>
            </p:nvSpPr>
            <p:spPr bwMode="auto">
              <a:xfrm flipH="1" flipV="1">
                <a:off x="4568" y="3205"/>
                <a:ext cx="153" cy="154"/>
              </a:xfrm>
              <a:prstGeom prst="line">
                <a:avLst/>
              </a:prstGeom>
              <a:noFill/>
              <a:ln w="0" cap="sq">
                <a:solidFill>
                  <a:srgbClr val="0000FF"/>
                </a:solidFill>
                <a:miter lim="800000"/>
                <a:headEnd/>
                <a:tailEnd/>
              </a:ln>
            </p:spPr>
            <p:txBody>
              <a:bodyPr/>
              <a:lstStyle/>
              <a:p>
                <a:endParaRPr lang="en-US"/>
              </a:p>
            </p:txBody>
          </p:sp>
          <p:sp>
            <p:nvSpPr>
              <p:cNvPr id="50170" name="Line 801"/>
              <p:cNvSpPr>
                <a:spLocks noChangeShapeType="1"/>
              </p:cNvSpPr>
              <p:nvPr/>
            </p:nvSpPr>
            <p:spPr bwMode="auto">
              <a:xfrm flipH="1" flipV="1">
                <a:off x="4565" y="3205"/>
                <a:ext cx="153" cy="154"/>
              </a:xfrm>
              <a:prstGeom prst="line">
                <a:avLst/>
              </a:prstGeom>
              <a:noFill/>
              <a:ln w="0" cap="sq">
                <a:solidFill>
                  <a:srgbClr val="0000FF"/>
                </a:solidFill>
                <a:miter lim="800000"/>
                <a:headEnd/>
                <a:tailEnd/>
              </a:ln>
            </p:spPr>
            <p:txBody>
              <a:bodyPr/>
              <a:lstStyle/>
              <a:p>
                <a:endParaRPr lang="en-US"/>
              </a:p>
            </p:txBody>
          </p:sp>
          <p:sp>
            <p:nvSpPr>
              <p:cNvPr id="50171" name="Line 802"/>
              <p:cNvSpPr>
                <a:spLocks noChangeShapeType="1"/>
              </p:cNvSpPr>
              <p:nvPr/>
            </p:nvSpPr>
            <p:spPr bwMode="auto">
              <a:xfrm flipH="1" flipV="1">
                <a:off x="4562" y="3205"/>
                <a:ext cx="153" cy="154"/>
              </a:xfrm>
              <a:prstGeom prst="line">
                <a:avLst/>
              </a:prstGeom>
              <a:noFill/>
              <a:ln w="0" cap="sq">
                <a:solidFill>
                  <a:srgbClr val="0000FF"/>
                </a:solidFill>
                <a:miter lim="800000"/>
                <a:headEnd/>
                <a:tailEnd/>
              </a:ln>
            </p:spPr>
            <p:txBody>
              <a:bodyPr/>
              <a:lstStyle/>
              <a:p>
                <a:endParaRPr lang="en-US"/>
              </a:p>
            </p:txBody>
          </p:sp>
          <p:sp>
            <p:nvSpPr>
              <p:cNvPr id="50172" name="Line 803"/>
              <p:cNvSpPr>
                <a:spLocks noChangeShapeType="1"/>
              </p:cNvSpPr>
              <p:nvPr/>
            </p:nvSpPr>
            <p:spPr bwMode="auto">
              <a:xfrm flipH="1" flipV="1">
                <a:off x="4559" y="3206"/>
                <a:ext cx="153" cy="153"/>
              </a:xfrm>
              <a:prstGeom prst="line">
                <a:avLst/>
              </a:prstGeom>
              <a:noFill/>
              <a:ln w="0" cap="sq">
                <a:solidFill>
                  <a:srgbClr val="0000FF"/>
                </a:solidFill>
                <a:miter lim="800000"/>
                <a:headEnd/>
                <a:tailEnd/>
              </a:ln>
            </p:spPr>
            <p:txBody>
              <a:bodyPr/>
              <a:lstStyle/>
              <a:p>
                <a:endParaRPr lang="en-US"/>
              </a:p>
            </p:txBody>
          </p:sp>
          <p:sp>
            <p:nvSpPr>
              <p:cNvPr id="50173" name="Line 804"/>
              <p:cNvSpPr>
                <a:spLocks noChangeShapeType="1"/>
              </p:cNvSpPr>
              <p:nvPr/>
            </p:nvSpPr>
            <p:spPr bwMode="auto">
              <a:xfrm flipH="1" flipV="1">
                <a:off x="4556" y="3206"/>
                <a:ext cx="153" cy="153"/>
              </a:xfrm>
              <a:prstGeom prst="line">
                <a:avLst/>
              </a:prstGeom>
              <a:noFill/>
              <a:ln w="0" cap="sq">
                <a:solidFill>
                  <a:srgbClr val="0000FF"/>
                </a:solidFill>
                <a:miter lim="800000"/>
                <a:headEnd/>
                <a:tailEnd/>
              </a:ln>
            </p:spPr>
            <p:txBody>
              <a:bodyPr/>
              <a:lstStyle/>
              <a:p>
                <a:endParaRPr lang="en-US"/>
              </a:p>
            </p:txBody>
          </p:sp>
          <p:sp>
            <p:nvSpPr>
              <p:cNvPr id="50174" name="Line 805"/>
              <p:cNvSpPr>
                <a:spLocks noChangeShapeType="1"/>
              </p:cNvSpPr>
              <p:nvPr/>
            </p:nvSpPr>
            <p:spPr bwMode="auto">
              <a:xfrm flipH="1" flipV="1">
                <a:off x="4554" y="3206"/>
                <a:ext cx="153" cy="153"/>
              </a:xfrm>
              <a:prstGeom prst="line">
                <a:avLst/>
              </a:prstGeom>
              <a:noFill/>
              <a:ln w="0" cap="sq">
                <a:solidFill>
                  <a:srgbClr val="0000FF"/>
                </a:solidFill>
                <a:miter lim="800000"/>
                <a:headEnd/>
                <a:tailEnd/>
              </a:ln>
            </p:spPr>
            <p:txBody>
              <a:bodyPr/>
              <a:lstStyle/>
              <a:p>
                <a:endParaRPr lang="en-US"/>
              </a:p>
            </p:txBody>
          </p:sp>
          <p:sp>
            <p:nvSpPr>
              <p:cNvPr id="50175" name="Line 806"/>
              <p:cNvSpPr>
                <a:spLocks noChangeShapeType="1"/>
              </p:cNvSpPr>
              <p:nvPr/>
            </p:nvSpPr>
            <p:spPr bwMode="auto">
              <a:xfrm flipH="1" flipV="1">
                <a:off x="4551" y="3206"/>
                <a:ext cx="153" cy="153"/>
              </a:xfrm>
              <a:prstGeom prst="line">
                <a:avLst/>
              </a:prstGeom>
              <a:noFill/>
              <a:ln w="0" cap="sq">
                <a:solidFill>
                  <a:srgbClr val="0000FF"/>
                </a:solidFill>
                <a:miter lim="800000"/>
                <a:headEnd/>
                <a:tailEnd/>
              </a:ln>
            </p:spPr>
            <p:txBody>
              <a:bodyPr/>
              <a:lstStyle/>
              <a:p>
                <a:endParaRPr lang="en-US"/>
              </a:p>
            </p:txBody>
          </p:sp>
          <p:sp>
            <p:nvSpPr>
              <p:cNvPr id="103424" name="Line 807"/>
              <p:cNvSpPr>
                <a:spLocks noChangeShapeType="1"/>
              </p:cNvSpPr>
              <p:nvPr/>
            </p:nvSpPr>
            <p:spPr bwMode="auto">
              <a:xfrm flipH="1" flipV="1">
                <a:off x="4548" y="3206"/>
                <a:ext cx="153" cy="153"/>
              </a:xfrm>
              <a:prstGeom prst="line">
                <a:avLst/>
              </a:prstGeom>
              <a:noFill/>
              <a:ln w="0" cap="sq">
                <a:solidFill>
                  <a:srgbClr val="0000FF"/>
                </a:solidFill>
                <a:miter lim="800000"/>
                <a:headEnd/>
                <a:tailEnd/>
              </a:ln>
            </p:spPr>
            <p:txBody>
              <a:bodyPr/>
              <a:lstStyle/>
              <a:p>
                <a:endParaRPr lang="en-US"/>
              </a:p>
            </p:txBody>
          </p:sp>
          <p:sp>
            <p:nvSpPr>
              <p:cNvPr id="103425" name="Line 808"/>
              <p:cNvSpPr>
                <a:spLocks noChangeShapeType="1"/>
              </p:cNvSpPr>
              <p:nvPr/>
            </p:nvSpPr>
            <p:spPr bwMode="auto">
              <a:xfrm flipH="1" flipV="1">
                <a:off x="4545" y="3207"/>
                <a:ext cx="153" cy="152"/>
              </a:xfrm>
              <a:prstGeom prst="line">
                <a:avLst/>
              </a:prstGeom>
              <a:noFill/>
              <a:ln w="0" cap="sq">
                <a:solidFill>
                  <a:srgbClr val="0000FF"/>
                </a:solidFill>
                <a:miter lim="800000"/>
                <a:headEnd/>
                <a:tailEnd/>
              </a:ln>
            </p:spPr>
            <p:txBody>
              <a:bodyPr/>
              <a:lstStyle/>
              <a:p>
                <a:endParaRPr lang="en-US"/>
              </a:p>
            </p:txBody>
          </p:sp>
          <p:sp>
            <p:nvSpPr>
              <p:cNvPr id="103426" name="Line 809"/>
              <p:cNvSpPr>
                <a:spLocks noChangeShapeType="1"/>
              </p:cNvSpPr>
              <p:nvPr/>
            </p:nvSpPr>
            <p:spPr bwMode="auto">
              <a:xfrm flipH="1" flipV="1">
                <a:off x="4542" y="3207"/>
                <a:ext cx="153" cy="152"/>
              </a:xfrm>
              <a:prstGeom prst="line">
                <a:avLst/>
              </a:prstGeom>
              <a:noFill/>
              <a:ln w="0" cap="sq">
                <a:solidFill>
                  <a:srgbClr val="0000FF"/>
                </a:solidFill>
                <a:miter lim="800000"/>
                <a:headEnd/>
                <a:tailEnd/>
              </a:ln>
            </p:spPr>
            <p:txBody>
              <a:bodyPr/>
              <a:lstStyle/>
              <a:p>
                <a:endParaRPr lang="en-US"/>
              </a:p>
            </p:txBody>
          </p:sp>
          <p:sp>
            <p:nvSpPr>
              <p:cNvPr id="103427" name="Line 810"/>
              <p:cNvSpPr>
                <a:spLocks noChangeShapeType="1"/>
              </p:cNvSpPr>
              <p:nvPr/>
            </p:nvSpPr>
            <p:spPr bwMode="auto">
              <a:xfrm flipH="1" flipV="1">
                <a:off x="4539" y="3207"/>
                <a:ext cx="153" cy="152"/>
              </a:xfrm>
              <a:prstGeom prst="line">
                <a:avLst/>
              </a:prstGeom>
              <a:noFill/>
              <a:ln w="0" cap="sq">
                <a:solidFill>
                  <a:srgbClr val="0000FF"/>
                </a:solidFill>
                <a:miter lim="800000"/>
                <a:headEnd/>
                <a:tailEnd/>
              </a:ln>
            </p:spPr>
            <p:txBody>
              <a:bodyPr/>
              <a:lstStyle/>
              <a:p>
                <a:endParaRPr lang="en-US"/>
              </a:p>
            </p:txBody>
          </p:sp>
          <p:sp>
            <p:nvSpPr>
              <p:cNvPr id="103428" name="Line 811"/>
              <p:cNvSpPr>
                <a:spLocks noChangeShapeType="1"/>
              </p:cNvSpPr>
              <p:nvPr/>
            </p:nvSpPr>
            <p:spPr bwMode="auto">
              <a:xfrm flipH="1" flipV="1">
                <a:off x="4537" y="3207"/>
                <a:ext cx="152" cy="152"/>
              </a:xfrm>
              <a:prstGeom prst="line">
                <a:avLst/>
              </a:prstGeom>
              <a:noFill/>
              <a:ln w="0" cap="sq">
                <a:solidFill>
                  <a:srgbClr val="0000FF"/>
                </a:solidFill>
                <a:miter lim="800000"/>
                <a:headEnd/>
                <a:tailEnd/>
              </a:ln>
            </p:spPr>
            <p:txBody>
              <a:bodyPr/>
              <a:lstStyle/>
              <a:p>
                <a:endParaRPr lang="en-US"/>
              </a:p>
            </p:txBody>
          </p:sp>
          <p:sp>
            <p:nvSpPr>
              <p:cNvPr id="103429" name="Line 812"/>
              <p:cNvSpPr>
                <a:spLocks noChangeShapeType="1"/>
              </p:cNvSpPr>
              <p:nvPr/>
            </p:nvSpPr>
            <p:spPr bwMode="auto">
              <a:xfrm flipH="1" flipV="1">
                <a:off x="4534" y="3207"/>
                <a:ext cx="152" cy="152"/>
              </a:xfrm>
              <a:prstGeom prst="line">
                <a:avLst/>
              </a:prstGeom>
              <a:noFill/>
              <a:ln w="0" cap="sq">
                <a:solidFill>
                  <a:srgbClr val="0000FF"/>
                </a:solidFill>
                <a:miter lim="800000"/>
                <a:headEnd/>
                <a:tailEnd/>
              </a:ln>
            </p:spPr>
            <p:txBody>
              <a:bodyPr/>
              <a:lstStyle/>
              <a:p>
                <a:endParaRPr lang="en-US"/>
              </a:p>
            </p:txBody>
          </p:sp>
          <p:sp>
            <p:nvSpPr>
              <p:cNvPr id="103430" name="Line 813"/>
              <p:cNvSpPr>
                <a:spLocks noChangeShapeType="1"/>
              </p:cNvSpPr>
              <p:nvPr/>
            </p:nvSpPr>
            <p:spPr bwMode="auto">
              <a:xfrm flipH="1" flipV="1">
                <a:off x="4531" y="3207"/>
                <a:ext cx="152" cy="152"/>
              </a:xfrm>
              <a:prstGeom prst="line">
                <a:avLst/>
              </a:prstGeom>
              <a:noFill/>
              <a:ln w="0" cap="sq">
                <a:solidFill>
                  <a:srgbClr val="0000FF"/>
                </a:solidFill>
                <a:miter lim="800000"/>
                <a:headEnd/>
                <a:tailEnd/>
              </a:ln>
            </p:spPr>
            <p:txBody>
              <a:bodyPr/>
              <a:lstStyle/>
              <a:p>
                <a:endParaRPr lang="en-US"/>
              </a:p>
            </p:txBody>
          </p:sp>
          <p:sp>
            <p:nvSpPr>
              <p:cNvPr id="103431" name="Line 814"/>
              <p:cNvSpPr>
                <a:spLocks noChangeShapeType="1"/>
              </p:cNvSpPr>
              <p:nvPr/>
            </p:nvSpPr>
            <p:spPr bwMode="auto">
              <a:xfrm flipH="1" flipV="1">
                <a:off x="4528" y="3207"/>
                <a:ext cx="152" cy="152"/>
              </a:xfrm>
              <a:prstGeom prst="line">
                <a:avLst/>
              </a:prstGeom>
              <a:noFill/>
              <a:ln w="0" cap="sq">
                <a:solidFill>
                  <a:srgbClr val="0000FF"/>
                </a:solidFill>
                <a:miter lim="800000"/>
                <a:headEnd/>
                <a:tailEnd/>
              </a:ln>
            </p:spPr>
            <p:txBody>
              <a:bodyPr/>
              <a:lstStyle/>
              <a:p>
                <a:endParaRPr lang="en-US"/>
              </a:p>
            </p:txBody>
          </p:sp>
          <p:sp>
            <p:nvSpPr>
              <p:cNvPr id="103432" name="Line 815"/>
              <p:cNvSpPr>
                <a:spLocks noChangeShapeType="1"/>
              </p:cNvSpPr>
              <p:nvPr/>
            </p:nvSpPr>
            <p:spPr bwMode="auto">
              <a:xfrm flipH="1" flipV="1">
                <a:off x="4525" y="3207"/>
                <a:ext cx="152" cy="152"/>
              </a:xfrm>
              <a:prstGeom prst="line">
                <a:avLst/>
              </a:prstGeom>
              <a:noFill/>
              <a:ln w="0" cap="sq">
                <a:solidFill>
                  <a:srgbClr val="0000FF"/>
                </a:solidFill>
                <a:miter lim="800000"/>
                <a:headEnd/>
                <a:tailEnd/>
              </a:ln>
            </p:spPr>
            <p:txBody>
              <a:bodyPr/>
              <a:lstStyle/>
              <a:p>
                <a:endParaRPr lang="en-US"/>
              </a:p>
            </p:txBody>
          </p:sp>
          <p:sp>
            <p:nvSpPr>
              <p:cNvPr id="103433" name="Line 816"/>
              <p:cNvSpPr>
                <a:spLocks noChangeShapeType="1"/>
              </p:cNvSpPr>
              <p:nvPr/>
            </p:nvSpPr>
            <p:spPr bwMode="auto">
              <a:xfrm flipH="1" flipV="1">
                <a:off x="4523" y="3208"/>
                <a:ext cx="151" cy="151"/>
              </a:xfrm>
              <a:prstGeom prst="line">
                <a:avLst/>
              </a:prstGeom>
              <a:noFill/>
              <a:ln w="0" cap="sq">
                <a:solidFill>
                  <a:srgbClr val="0000FF"/>
                </a:solidFill>
                <a:miter lim="800000"/>
                <a:headEnd/>
                <a:tailEnd/>
              </a:ln>
            </p:spPr>
            <p:txBody>
              <a:bodyPr/>
              <a:lstStyle/>
              <a:p>
                <a:endParaRPr lang="en-US"/>
              </a:p>
            </p:txBody>
          </p:sp>
          <p:sp>
            <p:nvSpPr>
              <p:cNvPr id="103434" name="Line 817"/>
              <p:cNvSpPr>
                <a:spLocks noChangeShapeType="1"/>
              </p:cNvSpPr>
              <p:nvPr/>
            </p:nvSpPr>
            <p:spPr bwMode="auto">
              <a:xfrm flipH="1" flipV="1">
                <a:off x="4520" y="3208"/>
                <a:ext cx="151" cy="151"/>
              </a:xfrm>
              <a:prstGeom prst="line">
                <a:avLst/>
              </a:prstGeom>
              <a:noFill/>
              <a:ln w="0" cap="sq">
                <a:solidFill>
                  <a:srgbClr val="0000FF"/>
                </a:solidFill>
                <a:miter lim="800000"/>
                <a:headEnd/>
                <a:tailEnd/>
              </a:ln>
            </p:spPr>
            <p:txBody>
              <a:bodyPr/>
              <a:lstStyle/>
              <a:p>
                <a:endParaRPr lang="en-US"/>
              </a:p>
            </p:txBody>
          </p:sp>
          <p:sp>
            <p:nvSpPr>
              <p:cNvPr id="103435" name="Line 818"/>
              <p:cNvSpPr>
                <a:spLocks noChangeShapeType="1"/>
              </p:cNvSpPr>
              <p:nvPr/>
            </p:nvSpPr>
            <p:spPr bwMode="auto">
              <a:xfrm flipH="1" flipV="1">
                <a:off x="4517" y="3208"/>
                <a:ext cx="151" cy="151"/>
              </a:xfrm>
              <a:prstGeom prst="line">
                <a:avLst/>
              </a:prstGeom>
              <a:noFill/>
              <a:ln w="0" cap="sq">
                <a:solidFill>
                  <a:srgbClr val="0000FF"/>
                </a:solidFill>
                <a:miter lim="800000"/>
                <a:headEnd/>
                <a:tailEnd/>
              </a:ln>
            </p:spPr>
            <p:txBody>
              <a:bodyPr/>
              <a:lstStyle/>
              <a:p>
                <a:endParaRPr lang="en-US"/>
              </a:p>
            </p:txBody>
          </p:sp>
          <p:sp>
            <p:nvSpPr>
              <p:cNvPr id="103436" name="Line 819"/>
              <p:cNvSpPr>
                <a:spLocks noChangeShapeType="1"/>
              </p:cNvSpPr>
              <p:nvPr/>
            </p:nvSpPr>
            <p:spPr bwMode="auto">
              <a:xfrm flipH="1" flipV="1">
                <a:off x="4514" y="3208"/>
                <a:ext cx="151" cy="151"/>
              </a:xfrm>
              <a:prstGeom prst="line">
                <a:avLst/>
              </a:prstGeom>
              <a:noFill/>
              <a:ln w="0" cap="sq">
                <a:solidFill>
                  <a:srgbClr val="0000FF"/>
                </a:solidFill>
                <a:miter lim="800000"/>
                <a:headEnd/>
                <a:tailEnd/>
              </a:ln>
            </p:spPr>
            <p:txBody>
              <a:bodyPr/>
              <a:lstStyle/>
              <a:p>
                <a:endParaRPr lang="en-US"/>
              </a:p>
            </p:txBody>
          </p:sp>
          <p:sp>
            <p:nvSpPr>
              <p:cNvPr id="103437" name="Line 820"/>
              <p:cNvSpPr>
                <a:spLocks noChangeShapeType="1"/>
              </p:cNvSpPr>
              <p:nvPr/>
            </p:nvSpPr>
            <p:spPr bwMode="auto">
              <a:xfrm flipH="1" flipV="1">
                <a:off x="4511" y="3208"/>
                <a:ext cx="151" cy="151"/>
              </a:xfrm>
              <a:prstGeom prst="line">
                <a:avLst/>
              </a:prstGeom>
              <a:noFill/>
              <a:ln w="0" cap="sq">
                <a:solidFill>
                  <a:srgbClr val="0000FF"/>
                </a:solidFill>
                <a:miter lim="800000"/>
                <a:headEnd/>
                <a:tailEnd/>
              </a:ln>
            </p:spPr>
            <p:txBody>
              <a:bodyPr/>
              <a:lstStyle/>
              <a:p>
                <a:endParaRPr lang="en-US"/>
              </a:p>
            </p:txBody>
          </p:sp>
          <p:sp>
            <p:nvSpPr>
              <p:cNvPr id="103438" name="Line 821"/>
              <p:cNvSpPr>
                <a:spLocks noChangeShapeType="1"/>
              </p:cNvSpPr>
              <p:nvPr/>
            </p:nvSpPr>
            <p:spPr bwMode="auto">
              <a:xfrm flipH="1" flipV="1">
                <a:off x="4508" y="3208"/>
                <a:ext cx="151" cy="151"/>
              </a:xfrm>
              <a:prstGeom prst="line">
                <a:avLst/>
              </a:prstGeom>
              <a:noFill/>
              <a:ln w="0" cap="sq">
                <a:solidFill>
                  <a:srgbClr val="0000FF"/>
                </a:solidFill>
                <a:miter lim="800000"/>
                <a:headEnd/>
                <a:tailEnd/>
              </a:ln>
            </p:spPr>
            <p:txBody>
              <a:bodyPr/>
              <a:lstStyle/>
              <a:p>
                <a:endParaRPr lang="en-US"/>
              </a:p>
            </p:txBody>
          </p:sp>
          <p:sp>
            <p:nvSpPr>
              <p:cNvPr id="103439" name="Line 822"/>
              <p:cNvSpPr>
                <a:spLocks noChangeShapeType="1"/>
              </p:cNvSpPr>
              <p:nvPr/>
            </p:nvSpPr>
            <p:spPr bwMode="auto">
              <a:xfrm flipH="1" flipV="1">
                <a:off x="4506" y="3209"/>
                <a:ext cx="150" cy="150"/>
              </a:xfrm>
              <a:prstGeom prst="line">
                <a:avLst/>
              </a:prstGeom>
              <a:noFill/>
              <a:ln w="0" cap="sq">
                <a:solidFill>
                  <a:srgbClr val="0000FF"/>
                </a:solidFill>
                <a:miter lim="800000"/>
                <a:headEnd/>
                <a:tailEnd/>
              </a:ln>
            </p:spPr>
            <p:txBody>
              <a:bodyPr/>
              <a:lstStyle/>
              <a:p>
                <a:endParaRPr lang="en-US"/>
              </a:p>
            </p:txBody>
          </p:sp>
          <p:sp>
            <p:nvSpPr>
              <p:cNvPr id="103440" name="Line 823"/>
              <p:cNvSpPr>
                <a:spLocks noChangeShapeType="1"/>
              </p:cNvSpPr>
              <p:nvPr/>
            </p:nvSpPr>
            <p:spPr bwMode="auto">
              <a:xfrm flipH="1" flipV="1">
                <a:off x="4503" y="3209"/>
                <a:ext cx="150" cy="150"/>
              </a:xfrm>
              <a:prstGeom prst="line">
                <a:avLst/>
              </a:prstGeom>
              <a:noFill/>
              <a:ln w="0" cap="sq">
                <a:solidFill>
                  <a:srgbClr val="0000FF"/>
                </a:solidFill>
                <a:miter lim="800000"/>
                <a:headEnd/>
                <a:tailEnd/>
              </a:ln>
            </p:spPr>
            <p:txBody>
              <a:bodyPr/>
              <a:lstStyle/>
              <a:p>
                <a:endParaRPr lang="en-US"/>
              </a:p>
            </p:txBody>
          </p:sp>
          <p:sp>
            <p:nvSpPr>
              <p:cNvPr id="103441" name="Line 824"/>
              <p:cNvSpPr>
                <a:spLocks noChangeShapeType="1"/>
              </p:cNvSpPr>
              <p:nvPr/>
            </p:nvSpPr>
            <p:spPr bwMode="auto">
              <a:xfrm flipH="1" flipV="1">
                <a:off x="4500" y="3209"/>
                <a:ext cx="150" cy="150"/>
              </a:xfrm>
              <a:prstGeom prst="line">
                <a:avLst/>
              </a:prstGeom>
              <a:noFill/>
              <a:ln w="0" cap="sq">
                <a:solidFill>
                  <a:srgbClr val="0000FF"/>
                </a:solidFill>
                <a:miter lim="800000"/>
                <a:headEnd/>
                <a:tailEnd/>
              </a:ln>
            </p:spPr>
            <p:txBody>
              <a:bodyPr/>
              <a:lstStyle/>
              <a:p>
                <a:endParaRPr lang="en-US"/>
              </a:p>
            </p:txBody>
          </p:sp>
          <p:sp>
            <p:nvSpPr>
              <p:cNvPr id="103442" name="Line 825"/>
              <p:cNvSpPr>
                <a:spLocks noChangeShapeType="1"/>
              </p:cNvSpPr>
              <p:nvPr/>
            </p:nvSpPr>
            <p:spPr bwMode="auto">
              <a:xfrm flipH="1" flipV="1">
                <a:off x="4497" y="3209"/>
                <a:ext cx="150" cy="150"/>
              </a:xfrm>
              <a:prstGeom prst="line">
                <a:avLst/>
              </a:prstGeom>
              <a:noFill/>
              <a:ln w="0" cap="sq">
                <a:solidFill>
                  <a:srgbClr val="0000FF"/>
                </a:solidFill>
                <a:miter lim="800000"/>
                <a:headEnd/>
                <a:tailEnd/>
              </a:ln>
            </p:spPr>
            <p:txBody>
              <a:bodyPr/>
              <a:lstStyle/>
              <a:p>
                <a:endParaRPr lang="en-US"/>
              </a:p>
            </p:txBody>
          </p:sp>
          <p:sp>
            <p:nvSpPr>
              <p:cNvPr id="103443" name="Line 826"/>
              <p:cNvSpPr>
                <a:spLocks noChangeShapeType="1"/>
              </p:cNvSpPr>
              <p:nvPr/>
            </p:nvSpPr>
            <p:spPr bwMode="auto">
              <a:xfrm flipH="1" flipV="1">
                <a:off x="4494" y="3209"/>
                <a:ext cx="150" cy="150"/>
              </a:xfrm>
              <a:prstGeom prst="line">
                <a:avLst/>
              </a:prstGeom>
              <a:noFill/>
              <a:ln w="0" cap="sq">
                <a:solidFill>
                  <a:srgbClr val="0000FF"/>
                </a:solidFill>
                <a:miter lim="800000"/>
                <a:headEnd/>
                <a:tailEnd/>
              </a:ln>
            </p:spPr>
            <p:txBody>
              <a:bodyPr/>
              <a:lstStyle/>
              <a:p>
                <a:endParaRPr lang="en-US"/>
              </a:p>
            </p:txBody>
          </p:sp>
          <p:sp>
            <p:nvSpPr>
              <p:cNvPr id="103444" name="Line 827"/>
              <p:cNvSpPr>
                <a:spLocks noChangeShapeType="1"/>
              </p:cNvSpPr>
              <p:nvPr/>
            </p:nvSpPr>
            <p:spPr bwMode="auto">
              <a:xfrm flipH="1" flipV="1">
                <a:off x="4491" y="3209"/>
                <a:ext cx="150" cy="150"/>
              </a:xfrm>
              <a:prstGeom prst="line">
                <a:avLst/>
              </a:prstGeom>
              <a:noFill/>
              <a:ln w="0" cap="sq">
                <a:solidFill>
                  <a:srgbClr val="0000FF"/>
                </a:solidFill>
                <a:miter lim="800000"/>
                <a:headEnd/>
                <a:tailEnd/>
              </a:ln>
            </p:spPr>
            <p:txBody>
              <a:bodyPr/>
              <a:lstStyle/>
              <a:p>
                <a:endParaRPr lang="en-US"/>
              </a:p>
            </p:txBody>
          </p:sp>
          <p:sp>
            <p:nvSpPr>
              <p:cNvPr id="103445" name="Line 828"/>
              <p:cNvSpPr>
                <a:spLocks noChangeShapeType="1"/>
              </p:cNvSpPr>
              <p:nvPr/>
            </p:nvSpPr>
            <p:spPr bwMode="auto">
              <a:xfrm flipH="1" flipV="1">
                <a:off x="4489" y="3209"/>
                <a:ext cx="149" cy="150"/>
              </a:xfrm>
              <a:prstGeom prst="line">
                <a:avLst/>
              </a:prstGeom>
              <a:noFill/>
              <a:ln w="0" cap="sq">
                <a:solidFill>
                  <a:srgbClr val="0000FF"/>
                </a:solidFill>
                <a:miter lim="800000"/>
                <a:headEnd/>
                <a:tailEnd/>
              </a:ln>
            </p:spPr>
            <p:txBody>
              <a:bodyPr/>
              <a:lstStyle/>
              <a:p>
                <a:endParaRPr lang="en-US"/>
              </a:p>
            </p:txBody>
          </p:sp>
          <p:sp>
            <p:nvSpPr>
              <p:cNvPr id="103446" name="Line 829"/>
              <p:cNvSpPr>
                <a:spLocks noChangeShapeType="1"/>
              </p:cNvSpPr>
              <p:nvPr/>
            </p:nvSpPr>
            <p:spPr bwMode="auto">
              <a:xfrm flipH="1" flipV="1">
                <a:off x="4486" y="3209"/>
                <a:ext cx="149" cy="150"/>
              </a:xfrm>
              <a:prstGeom prst="line">
                <a:avLst/>
              </a:prstGeom>
              <a:noFill/>
              <a:ln w="0" cap="sq">
                <a:solidFill>
                  <a:srgbClr val="0000FF"/>
                </a:solidFill>
                <a:miter lim="800000"/>
                <a:headEnd/>
                <a:tailEnd/>
              </a:ln>
            </p:spPr>
            <p:txBody>
              <a:bodyPr/>
              <a:lstStyle/>
              <a:p>
                <a:endParaRPr lang="en-US"/>
              </a:p>
            </p:txBody>
          </p:sp>
          <p:sp>
            <p:nvSpPr>
              <p:cNvPr id="103447" name="Line 830"/>
              <p:cNvSpPr>
                <a:spLocks noChangeShapeType="1"/>
              </p:cNvSpPr>
              <p:nvPr/>
            </p:nvSpPr>
            <p:spPr bwMode="auto">
              <a:xfrm flipH="1" flipV="1">
                <a:off x="4483" y="3209"/>
                <a:ext cx="149" cy="150"/>
              </a:xfrm>
              <a:prstGeom prst="line">
                <a:avLst/>
              </a:prstGeom>
              <a:noFill/>
              <a:ln w="0" cap="sq">
                <a:solidFill>
                  <a:srgbClr val="0000FF"/>
                </a:solidFill>
                <a:miter lim="800000"/>
                <a:headEnd/>
                <a:tailEnd/>
              </a:ln>
            </p:spPr>
            <p:txBody>
              <a:bodyPr/>
              <a:lstStyle/>
              <a:p>
                <a:endParaRPr lang="en-US"/>
              </a:p>
            </p:txBody>
          </p:sp>
          <p:sp>
            <p:nvSpPr>
              <p:cNvPr id="103448" name="Line 831"/>
              <p:cNvSpPr>
                <a:spLocks noChangeShapeType="1"/>
              </p:cNvSpPr>
              <p:nvPr/>
            </p:nvSpPr>
            <p:spPr bwMode="auto">
              <a:xfrm flipH="1" flipV="1">
                <a:off x="4480" y="3210"/>
                <a:ext cx="149" cy="149"/>
              </a:xfrm>
              <a:prstGeom prst="line">
                <a:avLst/>
              </a:prstGeom>
              <a:noFill/>
              <a:ln w="0" cap="sq">
                <a:solidFill>
                  <a:srgbClr val="0000FF"/>
                </a:solidFill>
                <a:miter lim="800000"/>
                <a:headEnd/>
                <a:tailEnd/>
              </a:ln>
            </p:spPr>
            <p:txBody>
              <a:bodyPr/>
              <a:lstStyle/>
              <a:p>
                <a:endParaRPr lang="en-US"/>
              </a:p>
            </p:txBody>
          </p:sp>
          <p:sp>
            <p:nvSpPr>
              <p:cNvPr id="103449" name="Line 832"/>
              <p:cNvSpPr>
                <a:spLocks noChangeShapeType="1"/>
              </p:cNvSpPr>
              <p:nvPr/>
            </p:nvSpPr>
            <p:spPr bwMode="auto">
              <a:xfrm flipH="1" flipV="1">
                <a:off x="4477" y="3210"/>
                <a:ext cx="149" cy="149"/>
              </a:xfrm>
              <a:prstGeom prst="line">
                <a:avLst/>
              </a:prstGeom>
              <a:noFill/>
              <a:ln w="0" cap="sq">
                <a:solidFill>
                  <a:srgbClr val="0000FF"/>
                </a:solidFill>
                <a:miter lim="800000"/>
                <a:headEnd/>
                <a:tailEnd/>
              </a:ln>
            </p:spPr>
            <p:txBody>
              <a:bodyPr/>
              <a:lstStyle/>
              <a:p>
                <a:endParaRPr lang="en-US"/>
              </a:p>
            </p:txBody>
          </p:sp>
          <p:sp>
            <p:nvSpPr>
              <p:cNvPr id="103450" name="Line 833"/>
              <p:cNvSpPr>
                <a:spLocks noChangeShapeType="1"/>
              </p:cNvSpPr>
              <p:nvPr/>
            </p:nvSpPr>
            <p:spPr bwMode="auto">
              <a:xfrm flipH="1" flipV="1">
                <a:off x="4474" y="3210"/>
                <a:ext cx="149" cy="149"/>
              </a:xfrm>
              <a:prstGeom prst="line">
                <a:avLst/>
              </a:prstGeom>
              <a:noFill/>
              <a:ln w="0" cap="sq">
                <a:solidFill>
                  <a:srgbClr val="0000FF"/>
                </a:solidFill>
                <a:miter lim="800000"/>
                <a:headEnd/>
                <a:tailEnd/>
              </a:ln>
            </p:spPr>
            <p:txBody>
              <a:bodyPr/>
              <a:lstStyle/>
              <a:p>
                <a:endParaRPr lang="en-US"/>
              </a:p>
            </p:txBody>
          </p:sp>
          <p:sp>
            <p:nvSpPr>
              <p:cNvPr id="103451" name="Line 834"/>
              <p:cNvSpPr>
                <a:spLocks noChangeShapeType="1"/>
              </p:cNvSpPr>
              <p:nvPr/>
            </p:nvSpPr>
            <p:spPr bwMode="auto">
              <a:xfrm flipH="1" flipV="1">
                <a:off x="4471" y="3210"/>
                <a:ext cx="149" cy="149"/>
              </a:xfrm>
              <a:prstGeom prst="line">
                <a:avLst/>
              </a:prstGeom>
              <a:noFill/>
              <a:ln w="0" cap="sq">
                <a:solidFill>
                  <a:srgbClr val="0000FF"/>
                </a:solidFill>
                <a:miter lim="800000"/>
                <a:headEnd/>
                <a:tailEnd/>
              </a:ln>
            </p:spPr>
            <p:txBody>
              <a:bodyPr/>
              <a:lstStyle/>
              <a:p>
                <a:endParaRPr lang="en-US"/>
              </a:p>
            </p:txBody>
          </p:sp>
          <p:sp>
            <p:nvSpPr>
              <p:cNvPr id="103452" name="Line 835"/>
              <p:cNvSpPr>
                <a:spLocks noChangeShapeType="1"/>
              </p:cNvSpPr>
              <p:nvPr/>
            </p:nvSpPr>
            <p:spPr bwMode="auto">
              <a:xfrm flipH="1" flipV="1">
                <a:off x="4469" y="3210"/>
                <a:ext cx="148" cy="149"/>
              </a:xfrm>
              <a:prstGeom prst="line">
                <a:avLst/>
              </a:prstGeom>
              <a:noFill/>
              <a:ln w="0" cap="sq">
                <a:solidFill>
                  <a:srgbClr val="0000FF"/>
                </a:solidFill>
                <a:miter lim="800000"/>
                <a:headEnd/>
                <a:tailEnd/>
              </a:ln>
            </p:spPr>
            <p:txBody>
              <a:bodyPr/>
              <a:lstStyle/>
              <a:p>
                <a:endParaRPr lang="en-US"/>
              </a:p>
            </p:txBody>
          </p:sp>
          <p:sp>
            <p:nvSpPr>
              <p:cNvPr id="103453" name="Line 836"/>
              <p:cNvSpPr>
                <a:spLocks noChangeShapeType="1"/>
              </p:cNvSpPr>
              <p:nvPr/>
            </p:nvSpPr>
            <p:spPr bwMode="auto">
              <a:xfrm flipH="1" flipV="1">
                <a:off x="4466" y="3210"/>
                <a:ext cx="148" cy="149"/>
              </a:xfrm>
              <a:prstGeom prst="line">
                <a:avLst/>
              </a:prstGeom>
              <a:noFill/>
              <a:ln w="0" cap="sq">
                <a:solidFill>
                  <a:srgbClr val="0000FF"/>
                </a:solidFill>
                <a:miter lim="800000"/>
                <a:headEnd/>
                <a:tailEnd/>
              </a:ln>
            </p:spPr>
            <p:txBody>
              <a:bodyPr/>
              <a:lstStyle/>
              <a:p>
                <a:endParaRPr lang="en-US"/>
              </a:p>
            </p:txBody>
          </p:sp>
          <p:sp>
            <p:nvSpPr>
              <p:cNvPr id="103454" name="Line 837"/>
              <p:cNvSpPr>
                <a:spLocks noChangeShapeType="1"/>
              </p:cNvSpPr>
              <p:nvPr/>
            </p:nvSpPr>
            <p:spPr bwMode="auto">
              <a:xfrm flipH="1" flipV="1">
                <a:off x="4463" y="3210"/>
                <a:ext cx="148" cy="149"/>
              </a:xfrm>
              <a:prstGeom prst="line">
                <a:avLst/>
              </a:prstGeom>
              <a:noFill/>
              <a:ln w="0" cap="sq">
                <a:solidFill>
                  <a:srgbClr val="0000FF"/>
                </a:solidFill>
                <a:miter lim="800000"/>
                <a:headEnd/>
                <a:tailEnd/>
              </a:ln>
            </p:spPr>
            <p:txBody>
              <a:bodyPr/>
              <a:lstStyle/>
              <a:p>
                <a:endParaRPr lang="en-US"/>
              </a:p>
            </p:txBody>
          </p:sp>
          <p:sp>
            <p:nvSpPr>
              <p:cNvPr id="103455" name="Line 838"/>
              <p:cNvSpPr>
                <a:spLocks noChangeShapeType="1"/>
              </p:cNvSpPr>
              <p:nvPr/>
            </p:nvSpPr>
            <p:spPr bwMode="auto">
              <a:xfrm flipH="1" flipV="1">
                <a:off x="4460" y="3210"/>
                <a:ext cx="148" cy="149"/>
              </a:xfrm>
              <a:prstGeom prst="line">
                <a:avLst/>
              </a:prstGeom>
              <a:noFill/>
              <a:ln w="0" cap="sq">
                <a:solidFill>
                  <a:srgbClr val="0000FF"/>
                </a:solidFill>
                <a:miter lim="800000"/>
                <a:headEnd/>
                <a:tailEnd/>
              </a:ln>
            </p:spPr>
            <p:txBody>
              <a:bodyPr/>
              <a:lstStyle/>
              <a:p>
                <a:endParaRPr lang="en-US"/>
              </a:p>
            </p:txBody>
          </p:sp>
          <p:sp>
            <p:nvSpPr>
              <p:cNvPr id="103456" name="Line 839"/>
              <p:cNvSpPr>
                <a:spLocks noChangeShapeType="1"/>
              </p:cNvSpPr>
              <p:nvPr/>
            </p:nvSpPr>
            <p:spPr bwMode="auto">
              <a:xfrm flipH="1" flipV="1">
                <a:off x="4457" y="3211"/>
                <a:ext cx="148" cy="148"/>
              </a:xfrm>
              <a:prstGeom prst="line">
                <a:avLst/>
              </a:prstGeom>
              <a:noFill/>
              <a:ln w="0" cap="sq">
                <a:solidFill>
                  <a:srgbClr val="0000FF"/>
                </a:solidFill>
                <a:miter lim="800000"/>
                <a:headEnd/>
                <a:tailEnd/>
              </a:ln>
            </p:spPr>
            <p:txBody>
              <a:bodyPr/>
              <a:lstStyle/>
              <a:p>
                <a:endParaRPr lang="en-US"/>
              </a:p>
            </p:txBody>
          </p:sp>
          <p:sp>
            <p:nvSpPr>
              <p:cNvPr id="103457" name="Line 840"/>
              <p:cNvSpPr>
                <a:spLocks noChangeShapeType="1"/>
              </p:cNvSpPr>
              <p:nvPr/>
            </p:nvSpPr>
            <p:spPr bwMode="auto">
              <a:xfrm flipH="1" flipV="1">
                <a:off x="4454" y="3211"/>
                <a:ext cx="148" cy="148"/>
              </a:xfrm>
              <a:prstGeom prst="line">
                <a:avLst/>
              </a:prstGeom>
              <a:noFill/>
              <a:ln w="0" cap="sq">
                <a:solidFill>
                  <a:srgbClr val="0000FF"/>
                </a:solidFill>
                <a:miter lim="800000"/>
                <a:headEnd/>
                <a:tailEnd/>
              </a:ln>
            </p:spPr>
            <p:txBody>
              <a:bodyPr/>
              <a:lstStyle/>
              <a:p>
                <a:endParaRPr lang="en-US"/>
              </a:p>
            </p:txBody>
          </p:sp>
          <p:sp>
            <p:nvSpPr>
              <p:cNvPr id="103458" name="Line 841"/>
              <p:cNvSpPr>
                <a:spLocks noChangeShapeType="1"/>
              </p:cNvSpPr>
              <p:nvPr/>
            </p:nvSpPr>
            <p:spPr bwMode="auto">
              <a:xfrm flipH="1" flipV="1">
                <a:off x="4451" y="3211"/>
                <a:ext cx="149" cy="148"/>
              </a:xfrm>
              <a:prstGeom prst="line">
                <a:avLst/>
              </a:prstGeom>
              <a:noFill/>
              <a:ln w="0" cap="sq">
                <a:solidFill>
                  <a:srgbClr val="0000FF"/>
                </a:solidFill>
                <a:miter lim="800000"/>
                <a:headEnd/>
                <a:tailEnd/>
              </a:ln>
            </p:spPr>
            <p:txBody>
              <a:bodyPr/>
              <a:lstStyle/>
              <a:p>
                <a:endParaRPr lang="en-US"/>
              </a:p>
            </p:txBody>
          </p:sp>
          <p:sp>
            <p:nvSpPr>
              <p:cNvPr id="103459" name="Line 842"/>
              <p:cNvSpPr>
                <a:spLocks noChangeShapeType="1"/>
              </p:cNvSpPr>
              <p:nvPr/>
            </p:nvSpPr>
            <p:spPr bwMode="auto">
              <a:xfrm flipH="1" flipV="1">
                <a:off x="4448" y="3211"/>
                <a:ext cx="149" cy="148"/>
              </a:xfrm>
              <a:prstGeom prst="line">
                <a:avLst/>
              </a:prstGeom>
              <a:noFill/>
              <a:ln w="0" cap="sq">
                <a:solidFill>
                  <a:srgbClr val="0000FF"/>
                </a:solidFill>
                <a:miter lim="800000"/>
                <a:headEnd/>
                <a:tailEnd/>
              </a:ln>
            </p:spPr>
            <p:txBody>
              <a:bodyPr/>
              <a:lstStyle/>
              <a:p>
                <a:endParaRPr lang="en-US"/>
              </a:p>
            </p:txBody>
          </p:sp>
          <p:sp>
            <p:nvSpPr>
              <p:cNvPr id="103460" name="Line 843"/>
              <p:cNvSpPr>
                <a:spLocks noChangeShapeType="1"/>
              </p:cNvSpPr>
              <p:nvPr/>
            </p:nvSpPr>
            <p:spPr bwMode="auto">
              <a:xfrm flipH="1" flipV="1">
                <a:off x="4446" y="3211"/>
                <a:ext cx="148" cy="148"/>
              </a:xfrm>
              <a:prstGeom prst="line">
                <a:avLst/>
              </a:prstGeom>
              <a:noFill/>
              <a:ln w="0" cap="sq">
                <a:solidFill>
                  <a:srgbClr val="0000FF"/>
                </a:solidFill>
                <a:miter lim="800000"/>
                <a:headEnd/>
                <a:tailEnd/>
              </a:ln>
            </p:spPr>
            <p:txBody>
              <a:bodyPr/>
              <a:lstStyle/>
              <a:p>
                <a:endParaRPr lang="en-US"/>
              </a:p>
            </p:txBody>
          </p:sp>
          <p:sp>
            <p:nvSpPr>
              <p:cNvPr id="103461" name="Line 844"/>
              <p:cNvSpPr>
                <a:spLocks noChangeShapeType="1"/>
              </p:cNvSpPr>
              <p:nvPr/>
            </p:nvSpPr>
            <p:spPr bwMode="auto">
              <a:xfrm flipH="1" flipV="1">
                <a:off x="4443" y="3211"/>
                <a:ext cx="148" cy="148"/>
              </a:xfrm>
              <a:prstGeom prst="line">
                <a:avLst/>
              </a:prstGeom>
              <a:noFill/>
              <a:ln w="0" cap="sq">
                <a:solidFill>
                  <a:srgbClr val="0000FF"/>
                </a:solidFill>
                <a:miter lim="800000"/>
                <a:headEnd/>
                <a:tailEnd/>
              </a:ln>
            </p:spPr>
            <p:txBody>
              <a:bodyPr/>
              <a:lstStyle/>
              <a:p>
                <a:endParaRPr lang="en-US"/>
              </a:p>
            </p:txBody>
          </p:sp>
          <p:sp>
            <p:nvSpPr>
              <p:cNvPr id="103462" name="Line 845"/>
              <p:cNvSpPr>
                <a:spLocks noChangeShapeType="1"/>
              </p:cNvSpPr>
              <p:nvPr/>
            </p:nvSpPr>
            <p:spPr bwMode="auto">
              <a:xfrm flipH="1" flipV="1">
                <a:off x="4440" y="3211"/>
                <a:ext cx="148" cy="148"/>
              </a:xfrm>
              <a:prstGeom prst="line">
                <a:avLst/>
              </a:prstGeom>
              <a:noFill/>
              <a:ln w="0" cap="sq">
                <a:solidFill>
                  <a:srgbClr val="0000FF"/>
                </a:solidFill>
                <a:miter lim="800000"/>
                <a:headEnd/>
                <a:tailEnd/>
              </a:ln>
            </p:spPr>
            <p:txBody>
              <a:bodyPr/>
              <a:lstStyle/>
              <a:p>
                <a:endParaRPr lang="en-US"/>
              </a:p>
            </p:txBody>
          </p:sp>
          <p:sp>
            <p:nvSpPr>
              <p:cNvPr id="103463" name="Line 846"/>
              <p:cNvSpPr>
                <a:spLocks noChangeShapeType="1"/>
              </p:cNvSpPr>
              <p:nvPr/>
            </p:nvSpPr>
            <p:spPr bwMode="auto">
              <a:xfrm flipH="1" flipV="1">
                <a:off x="4438" y="3212"/>
                <a:ext cx="147" cy="147"/>
              </a:xfrm>
              <a:prstGeom prst="line">
                <a:avLst/>
              </a:prstGeom>
              <a:noFill/>
              <a:ln w="0" cap="sq">
                <a:solidFill>
                  <a:srgbClr val="0000FF"/>
                </a:solidFill>
                <a:miter lim="800000"/>
                <a:headEnd/>
                <a:tailEnd/>
              </a:ln>
            </p:spPr>
            <p:txBody>
              <a:bodyPr/>
              <a:lstStyle/>
              <a:p>
                <a:endParaRPr lang="en-US"/>
              </a:p>
            </p:txBody>
          </p:sp>
          <p:sp>
            <p:nvSpPr>
              <p:cNvPr id="103464" name="Line 847"/>
              <p:cNvSpPr>
                <a:spLocks noChangeShapeType="1"/>
              </p:cNvSpPr>
              <p:nvPr/>
            </p:nvSpPr>
            <p:spPr bwMode="auto">
              <a:xfrm flipH="1" flipV="1">
                <a:off x="4438" y="3215"/>
                <a:ext cx="144" cy="144"/>
              </a:xfrm>
              <a:prstGeom prst="line">
                <a:avLst/>
              </a:prstGeom>
              <a:noFill/>
              <a:ln w="0" cap="sq">
                <a:solidFill>
                  <a:srgbClr val="0000FF"/>
                </a:solidFill>
                <a:miter lim="800000"/>
                <a:headEnd/>
                <a:tailEnd/>
              </a:ln>
            </p:spPr>
            <p:txBody>
              <a:bodyPr/>
              <a:lstStyle/>
              <a:p>
                <a:endParaRPr lang="en-US"/>
              </a:p>
            </p:txBody>
          </p:sp>
          <p:sp>
            <p:nvSpPr>
              <p:cNvPr id="103465" name="Line 848"/>
              <p:cNvSpPr>
                <a:spLocks noChangeShapeType="1"/>
              </p:cNvSpPr>
              <p:nvPr/>
            </p:nvSpPr>
            <p:spPr bwMode="auto">
              <a:xfrm flipH="1" flipV="1">
                <a:off x="4438" y="3218"/>
                <a:ext cx="141" cy="141"/>
              </a:xfrm>
              <a:prstGeom prst="line">
                <a:avLst/>
              </a:prstGeom>
              <a:noFill/>
              <a:ln w="0" cap="sq">
                <a:solidFill>
                  <a:srgbClr val="0000FF"/>
                </a:solidFill>
                <a:miter lim="800000"/>
                <a:headEnd/>
                <a:tailEnd/>
              </a:ln>
            </p:spPr>
            <p:txBody>
              <a:bodyPr/>
              <a:lstStyle/>
              <a:p>
                <a:endParaRPr lang="en-US"/>
              </a:p>
            </p:txBody>
          </p:sp>
          <p:sp>
            <p:nvSpPr>
              <p:cNvPr id="103466" name="Line 849"/>
              <p:cNvSpPr>
                <a:spLocks noChangeShapeType="1"/>
              </p:cNvSpPr>
              <p:nvPr/>
            </p:nvSpPr>
            <p:spPr bwMode="auto">
              <a:xfrm flipH="1" flipV="1">
                <a:off x="4438" y="3221"/>
                <a:ext cx="138" cy="138"/>
              </a:xfrm>
              <a:prstGeom prst="line">
                <a:avLst/>
              </a:prstGeom>
              <a:noFill/>
              <a:ln w="0" cap="sq">
                <a:solidFill>
                  <a:srgbClr val="0000FF"/>
                </a:solidFill>
                <a:miter lim="800000"/>
                <a:headEnd/>
                <a:tailEnd/>
              </a:ln>
            </p:spPr>
            <p:txBody>
              <a:bodyPr/>
              <a:lstStyle/>
              <a:p>
                <a:endParaRPr lang="en-US"/>
              </a:p>
            </p:txBody>
          </p:sp>
          <p:sp>
            <p:nvSpPr>
              <p:cNvPr id="103467" name="Line 850"/>
              <p:cNvSpPr>
                <a:spLocks noChangeShapeType="1"/>
              </p:cNvSpPr>
              <p:nvPr/>
            </p:nvSpPr>
            <p:spPr bwMode="auto">
              <a:xfrm flipH="1" flipV="1">
                <a:off x="4438" y="3224"/>
                <a:ext cx="135" cy="135"/>
              </a:xfrm>
              <a:prstGeom prst="line">
                <a:avLst/>
              </a:prstGeom>
              <a:noFill/>
              <a:ln w="0" cap="sq">
                <a:solidFill>
                  <a:srgbClr val="0000FF"/>
                </a:solidFill>
                <a:miter lim="800000"/>
                <a:headEnd/>
                <a:tailEnd/>
              </a:ln>
            </p:spPr>
            <p:txBody>
              <a:bodyPr/>
              <a:lstStyle/>
              <a:p>
                <a:endParaRPr lang="en-US"/>
              </a:p>
            </p:txBody>
          </p:sp>
          <p:sp>
            <p:nvSpPr>
              <p:cNvPr id="103468" name="Line 851"/>
              <p:cNvSpPr>
                <a:spLocks noChangeShapeType="1"/>
              </p:cNvSpPr>
              <p:nvPr/>
            </p:nvSpPr>
            <p:spPr bwMode="auto">
              <a:xfrm flipH="1" flipV="1">
                <a:off x="4438" y="3227"/>
                <a:ext cx="132" cy="132"/>
              </a:xfrm>
              <a:prstGeom prst="line">
                <a:avLst/>
              </a:prstGeom>
              <a:noFill/>
              <a:ln w="0" cap="sq">
                <a:solidFill>
                  <a:srgbClr val="0000FF"/>
                </a:solidFill>
                <a:miter lim="800000"/>
                <a:headEnd/>
                <a:tailEnd/>
              </a:ln>
            </p:spPr>
            <p:txBody>
              <a:bodyPr/>
              <a:lstStyle/>
              <a:p>
                <a:endParaRPr lang="en-US"/>
              </a:p>
            </p:txBody>
          </p:sp>
          <p:sp>
            <p:nvSpPr>
              <p:cNvPr id="103469" name="Line 852"/>
              <p:cNvSpPr>
                <a:spLocks noChangeShapeType="1"/>
              </p:cNvSpPr>
              <p:nvPr/>
            </p:nvSpPr>
            <p:spPr bwMode="auto">
              <a:xfrm flipH="1" flipV="1">
                <a:off x="4438" y="3230"/>
                <a:ext cx="129" cy="129"/>
              </a:xfrm>
              <a:prstGeom prst="line">
                <a:avLst/>
              </a:prstGeom>
              <a:noFill/>
              <a:ln w="0" cap="sq">
                <a:solidFill>
                  <a:srgbClr val="0000FF"/>
                </a:solidFill>
                <a:miter lim="800000"/>
                <a:headEnd/>
                <a:tailEnd/>
              </a:ln>
            </p:spPr>
            <p:txBody>
              <a:bodyPr/>
              <a:lstStyle/>
              <a:p>
                <a:endParaRPr lang="en-US"/>
              </a:p>
            </p:txBody>
          </p:sp>
          <p:sp>
            <p:nvSpPr>
              <p:cNvPr id="103470" name="Line 853"/>
              <p:cNvSpPr>
                <a:spLocks noChangeShapeType="1"/>
              </p:cNvSpPr>
              <p:nvPr/>
            </p:nvSpPr>
            <p:spPr bwMode="auto">
              <a:xfrm flipH="1" flipV="1">
                <a:off x="4438" y="3233"/>
                <a:ext cx="126" cy="126"/>
              </a:xfrm>
              <a:prstGeom prst="line">
                <a:avLst/>
              </a:prstGeom>
              <a:noFill/>
              <a:ln w="0" cap="sq">
                <a:solidFill>
                  <a:srgbClr val="0000FF"/>
                </a:solidFill>
                <a:miter lim="800000"/>
                <a:headEnd/>
                <a:tailEnd/>
              </a:ln>
            </p:spPr>
            <p:txBody>
              <a:bodyPr/>
              <a:lstStyle/>
              <a:p>
                <a:endParaRPr lang="en-US"/>
              </a:p>
            </p:txBody>
          </p:sp>
          <p:sp>
            <p:nvSpPr>
              <p:cNvPr id="103471" name="Line 854"/>
              <p:cNvSpPr>
                <a:spLocks noChangeShapeType="1"/>
              </p:cNvSpPr>
              <p:nvPr/>
            </p:nvSpPr>
            <p:spPr bwMode="auto">
              <a:xfrm flipH="1" flipV="1">
                <a:off x="4438" y="3236"/>
                <a:ext cx="123" cy="123"/>
              </a:xfrm>
              <a:prstGeom prst="line">
                <a:avLst/>
              </a:prstGeom>
              <a:noFill/>
              <a:ln w="0" cap="sq">
                <a:solidFill>
                  <a:srgbClr val="0000FF"/>
                </a:solidFill>
                <a:miter lim="800000"/>
                <a:headEnd/>
                <a:tailEnd/>
              </a:ln>
            </p:spPr>
            <p:txBody>
              <a:bodyPr/>
              <a:lstStyle/>
              <a:p>
                <a:endParaRPr lang="en-US"/>
              </a:p>
            </p:txBody>
          </p:sp>
          <p:sp>
            <p:nvSpPr>
              <p:cNvPr id="103472" name="Line 855"/>
              <p:cNvSpPr>
                <a:spLocks noChangeShapeType="1"/>
              </p:cNvSpPr>
              <p:nvPr/>
            </p:nvSpPr>
            <p:spPr bwMode="auto">
              <a:xfrm flipH="1" flipV="1">
                <a:off x="4438" y="3239"/>
                <a:ext cx="120" cy="120"/>
              </a:xfrm>
              <a:prstGeom prst="line">
                <a:avLst/>
              </a:prstGeom>
              <a:noFill/>
              <a:ln w="0" cap="sq">
                <a:solidFill>
                  <a:srgbClr val="0000FF"/>
                </a:solidFill>
                <a:miter lim="800000"/>
                <a:headEnd/>
                <a:tailEnd/>
              </a:ln>
            </p:spPr>
            <p:txBody>
              <a:bodyPr/>
              <a:lstStyle/>
              <a:p>
                <a:endParaRPr lang="en-US"/>
              </a:p>
            </p:txBody>
          </p:sp>
          <p:sp>
            <p:nvSpPr>
              <p:cNvPr id="103473" name="Line 856"/>
              <p:cNvSpPr>
                <a:spLocks noChangeShapeType="1"/>
              </p:cNvSpPr>
              <p:nvPr/>
            </p:nvSpPr>
            <p:spPr bwMode="auto">
              <a:xfrm flipH="1" flipV="1">
                <a:off x="4438" y="3242"/>
                <a:ext cx="117" cy="117"/>
              </a:xfrm>
              <a:prstGeom prst="line">
                <a:avLst/>
              </a:prstGeom>
              <a:noFill/>
              <a:ln w="0" cap="sq">
                <a:solidFill>
                  <a:srgbClr val="0000FF"/>
                </a:solidFill>
                <a:miter lim="800000"/>
                <a:headEnd/>
                <a:tailEnd/>
              </a:ln>
            </p:spPr>
            <p:txBody>
              <a:bodyPr/>
              <a:lstStyle/>
              <a:p>
                <a:endParaRPr lang="en-US"/>
              </a:p>
            </p:txBody>
          </p:sp>
          <p:sp>
            <p:nvSpPr>
              <p:cNvPr id="103474" name="Line 857"/>
              <p:cNvSpPr>
                <a:spLocks noChangeShapeType="1"/>
              </p:cNvSpPr>
              <p:nvPr/>
            </p:nvSpPr>
            <p:spPr bwMode="auto">
              <a:xfrm flipH="1" flipV="1">
                <a:off x="4438" y="3245"/>
                <a:ext cx="114" cy="114"/>
              </a:xfrm>
              <a:prstGeom prst="line">
                <a:avLst/>
              </a:prstGeom>
              <a:noFill/>
              <a:ln w="0" cap="sq">
                <a:solidFill>
                  <a:srgbClr val="0000FF"/>
                </a:solidFill>
                <a:miter lim="800000"/>
                <a:headEnd/>
                <a:tailEnd/>
              </a:ln>
            </p:spPr>
            <p:txBody>
              <a:bodyPr/>
              <a:lstStyle/>
              <a:p>
                <a:endParaRPr lang="en-US"/>
              </a:p>
            </p:txBody>
          </p:sp>
          <p:sp>
            <p:nvSpPr>
              <p:cNvPr id="103475" name="Line 858"/>
              <p:cNvSpPr>
                <a:spLocks noChangeShapeType="1"/>
              </p:cNvSpPr>
              <p:nvPr/>
            </p:nvSpPr>
            <p:spPr bwMode="auto">
              <a:xfrm flipH="1" flipV="1">
                <a:off x="4438" y="3248"/>
                <a:ext cx="111" cy="111"/>
              </a:xfrm>
              <a:prstGeom prst="line">
                <a:avLst/>
              </a:prstGeom>
              <a:noFill/>
              <a:ln w="0" cap="sq">
                <a:solidFill>
                  <a:srgbClr val="0000FF"/>
                </a:solidFill>
                <a:miter lim="800000"/>
                <a:headEnd/>
                <a:tailEnd/>
              </a:ln>
            </p:spPr>
            <p:txBody>
              <a:bodyPr/>
              <a:lstStyle/>
              <a:p>
                <a:endParaRPr lang="en-US"/>
              </a:p>
            </p:txBody>
          </p:sp>
          <p:sp>
            <p:nvSpPr>
              <p:cNvPr id="103476" name="Line 859"/>
              <p:cNvSpPr>
                <a:spLocks noChangeShapeType="1"/>
              </p:cNvSpPr>
              <p:nvPr/>
            </p:nvSpPr>
            <p:spPr bwMode="auto">
              <a:xfrm flipH="1" flipV="1">
                <a:off x="4438" y="3251"/>
                <a:ext cx="108" cy="108"/>
              </a:xfrm>
              <a:prstGeom prst="line">
                <a:avLst/>
              </a:prstGeom>
              <a:noFill/>
              <a:ln w="0" cap="sq">
                <a:solidFill>
                  <a:srgbClr val="0000FF"/>
                </a:solidFill>
                <a:miter lim="800000"/>
                <a:headEnd/>
                <a:tailEnd/>
              </a:ln>
            </p:spPr>
            <p:txBody>
              <a:bodyPr/>
              <a:lstStyle/>
              <a:p>
                <a:endParaRPr lang="en-US"/>
              </a:p>
            </p:txBody>
          </p:sp>
          <p:sp>
            <p:nvSpPr>
              <p:cNvPr id="103477" name="Line 860"/>
              <p:cNvSpPr>
                <a:spLocks noChangeShapeType="1"/>
              </p:cNvSpPr>
              <p:nvPr/>
            </p:nvSpPr>
            <p:spPr bwMode="auto">
              <a:xfrm flipH="1" flipV="1">
                <a:off x="4438" y="3254"/>
                <a:ext cx="105" cy="105"/>
              </a:xfrm>
              <a:prstGeom prst="line">
                <a:avLst/>
              </a:prstGeom>
              <a:noFill/>
              <a:ln w="0" cap="sq">
                <a:solidFill>
                  <a:srgbClr val="0000FF"/>
                </a:solidFill>
                <a:miter lim="800000"/>
                <a:headEnd/>
                <a:tailEnd/>
              </a:ln>
            </p:spPr>
            <p:txBody>
              <a:bodyPr/>
              <a:lstStyle/>
              <a:p>
                <a:endParaRPr lang="en-US"/>
              </a:p>
            </p:txBody>
          </p:sp>
          <p:sp>
            <p:nvSpPr>
              <p:cNvPr id="103478" name="Line 861"/>
              <p:cNvSpPr>
                <a:spLocks noChangeShapeType="1"/>
              </p:cNvSpPr>
              <p:nvPr/>
            </p:nvSpPr>
            <p:spPr bwMode="auto">
              <a:xfrm flipH="1" flipV="1">
                <a:off x="4438" y="3257"/>
                <a:ext cx="102" cy="102"/>
              </a:xfrm>
              <a:prstGeom prst="line">
                <a:avLst/>
              </a:prstGeom>
              <a:noFill/>
              <a:ln w="0" cap="sq">
                <a:solidFill>
                  <a:srgbClr val="0000FF"/>
                </a:solidFill>
                <a:miter lim="800000"/>
                <a:headEnd/>
                <a:tailEnd/>
              </a:ln>
            </p:spPr>
            <p:txBody>
              <a:bodyPr/>
              <a:lstStyle/>
              <a:p>
                <a:endParaRPr lang="en-US"/>
              </a:p>
            </p:txBody>
          </p:sp>
          <p:sp>
            <p:nvSpPr>
              <p:cNvPr id="103479" name="Line 862"/>
              <p:cNvSpPr>
                <a:spLocks noChangeShapeType="1"/>
              </p:cNvSpPr>
              <p:nvPr/>
            </p:nvSpPr>
            <p:spPr bwMode="auto">
              <a:xfrm flipH="1" flipV="1">
                <a:off x="4438" y="3260"/>
                <a:ext cx="99" cy="99"/>
              </a:xfrm>
              <a:prstGeom prst="line">
                <a:avLst/>
              </a:prstGeom>
              <a:noFill/>
              <a:ln w="0" cap="sq">
                <a:solidFill>
                  <a:srgbClr val="0000FF"/>
                </a:solidFill>
                <a:miter lim="800000"/>
                <a:headEnd/>
                <a:tailEnd/>
              </a:ln>
            </p:spPr>
            <p:txBody>
              <a:bodyPr/>
              <a:lstStyle/>
              <a:p>
                <a:endParaRPr lang="en-US"/>
              </a:p>
            </p:txBody>
          </p:sp>
          <p:sp>
            <p:nvSpPr>
              <p:cNvPr id="103480" name="Line 863"/>
              <p:cNvSpPr>
                <a:spLocks noChangeShapeType="1"/>
              </p:cNvSpPr>
              <p:nvPr/>
            </p:nvSpPr>
            <p:spPr bwMode="auto">
              <a:xfrm flipH="1" flipV="1">
                <a:off x="4438" y="3263"/>
                <a:ext cx="96" cy="96"/>
              </a:xfrm>
              <a:prstGeom prst="line">
                <a:avLst/>
              </a:prstGeom>
              <a:noFill/>
              <a:ln w="0" cap="sq">
                <a:solidFill>
                  <a:srgbClr val="0000FF"/>
                </a:solidFill>
                <a:miter lim="800000"/>
                <a:headEnd/>
                <a:tailEnd/>
              </a:ln>
            </p:spPr>
            <p:txBody>
              <a:bodyPr/>
              <a:lstStyle/>
              <a:p>
                <a:endParaRPr lang="en-US"/>
              </a:p>
            </p:txBody>
          </p:sp>
          <p:sp>
            <p:nvSpPr>
              <p:cNvPr id="103481" name="Line 864"/>
              <p:cNvSpPr>
                <a:spLocks noChangeShapeType="1"/>
              </p:cNvSpPr>
              <p:nvPr/>
            </p:nvSpPr>
            <p:spPr bwMode="auto">
              <a:xfrm flipH="1" flipV="1">
                <a:off x="4438" y="3266"/>
                <a:ext cx="93" cy="93"/>
              </a:xfrm>
              <a:prstGeom prst="line">
                <a:avLst/>
              </a:prstGeom>
              <a:noFill/>
              <a:ln w="0" cap="sq">
                <a:solidFill>
                  <a:srgbClr val="0000FF"/>
                </a:solidFill>
                <a:miter lim="800000"/>
                <a:headEnd/>
                <a:tailEnd/>
              </a:ln>
            </p:spPr>
            <p:txBody>
              <a:bodyPr/>
              <a:lstStyle/>
              <a:p>
                <a:endParaRPr lang="en-US"/>
              </a:p>
            </p:txBody>
          </p:sp>
          <p:sp>
            <p:nvSpPr>
              <p:cNvPr id="103482" name="Line 865"/>
              <p:cNvSpPr>
                <a:spLocks noChangeShapeType="1"/>
              </p:cNvSpPr>
              <p:nvPr/>
            </p:nvSpPr>
            <p:spPr bwMode="auto">
              <a:xfrm flipH="1" flipV="1">
                <a:off x="4438" y="3269"/>
                <a:ext cx="90" cy="90"/>
              </a:xfrm>
              <a:prstGeom prst="line">
                <a:avLst/>
              </a:prstGeom>
              <a:noFill/>
              <a:ln w="0" cap="sq">
                <a:solidFill>
                  <a:srgbClr val="0000FF"/>
                </a:solidFill>
                <a:miter lim="800000"/>
                <a:headEnd/>
                <a:tailEnd/>
              </a:ln>
            </p:spPr>
            <p:txBody>
              <a:bodyPr/>
              <a:lstStyle/>
              <a:p>
                <a:endParaRPr lang="en-US"/>
              </a:p>
            </p:txBody>
          </p:sp>
          <p:sp>
            <p:nvSpPr>
              <p:cNvPr id="103483" name="Line 866"/>
              <p:cNvSpPr>
                <a:spLocks noChangeShapeType="1"/>
              </p:cNvSpPr>
              <p:nvPr/>
            </p:nvSpPr>
            <p:spPr bwMode="auto">
              <a:xfrm flipH="1" flipV="1">
                <a:off x="4438" y="3272"/>
                <a:ext cx="87" cy="87"/>
              </a:xfrm>
              <a:prstGeom prst="line">
                <a:avLst/>
              </a:prstGeom>
              <a:noFill/>
              <a:ln w="0" cap="sq">
                <a:solidFill>
                  <a:srgbClr val="0000FF"/>
                </a:solidFill>
                <a:miter lim="800000"/>
                <a:headEnd/>
                <a:tailEnd/>
              </a:ln>
            </p:spPr>
            <p:txBody>
              <a:bodyPr/>
              <a:lstStyle/>
              <a:p>
                <a:endParaRPr lang="en-US"/>
              </a:p>
            </p:txBody>
          </p:sp>
          <p:sp>
            <p:nvSpPr>
              <p:cNvPr id="103484" name="Line 867"/>
              <p:cNvSpPr>
                <a:spLocks noChangeShapeType="1"/>
              </p:cNvSpPr>
              <p:nvPr/>
            </p:nvSpPr>
            <p:spPr bwMode="auto">
              <a:xfrm flipH="1" flipV="1">
                <a:off x="4438" y="3275"/>
                <a:ext cx="84" cy="84"/>
              </a:xfrm>
              <a:prstGeom prst="line">
                <a:avLst/>
              </a:prstGeom>
              <a:noFill/>
              <a:ln w="0" cap="sq">
                <a:solidFill>
                  <a:srgbClr val="0000FF"/>
                </a:solidFill>
                <a:miter lim="800000"/>
                <a:headEnd/>
                <a:tailEnd/>
              </a:ln>
            </p:spPr>
            <p:txBody>
              <a:bodyPr/>
              <a:lstStyle/>
              <a:p>
                <a:endParaRPr lang="en-US"/>
              </a:p>
            </p:txBody>
          </p:sp>
          <p:sp>
            <p:nvSpPr>
              <p:cNvPr id="103485" name="Line 868"/>
              <p:cNvSpPr>
                <a:spLocks noChangeShapeType="1"/>
              </p:cNvSpPr>
              <p:nvPr/>
            </p:nvSpPr>
            <p:spPr bwMode="auto">
              <a:xfrm flipH="1" flipV="1">
                <a:off x="4438" y="3278"/>
                <a:ext cx="81" cy="81"/>
              </a:xfrm>
              <a:prstGeom prst="line">
                <a:avLst/>
              </a:prstGeom>
              <a:noFill/>
              <a:ln w="0" cap="sq">
                <a:solidFill>
                  <a:srgbClr val="0000FF"/>
                </a:solidFill>
                <a:miter lim="800000"/>
                <a:headEnd/>
                <a:tailEnd/>
              </a:ln>
            </p:spPr>
            <p:txBody>
              <a:bodyPr/>
              <a:lstStyle/>
              <a:p>
                <a:endParaRPr lang="en-US"/>
              </a:p>
            </p:txBody>
          </p:sp>
          <p:sp>
            <p:nvSpPr>
              <p:cNvPr id="103486" name="Line 869"/>
              <p:cNvSpPr>
                <a:spLocks noChangeShapeType="1"/>
              </p:cNvSpPr>
              <p:nvPr/>
            </p:nvSpPr>
            <p:spPr bwMode="auto">
              <a:xfrm flipH="1" flipV="1">
                <a:off x="4438" y="3281"/>
                <a:ext cx="78" cy="78"/>
              </a:xfrm>
              <a:prstGeom prst="line">
                <a:avLst/>
              </a:prstGeom>
              <a:noFill/>
              <a:ln w="0" cap="sq">
                <a:solidFill>
                  <a:srgbClr val="0000FF"/>
                </a:solidFill>
                <a:miter lim="800000"/>
                <a:headEnd/>
                <a:tailEnd/>
              </a:ln>
            </p:spPr>
            <p:txBody>
              <a:bodyPr/>
              <a:lstStyle/>
              <a:p>
                <a:endParaRPr lang="en-US"/>
              </a:p>
            </p:txBody>
          </p:sp>
          <p:sp>
            <p:nvSpPr>
              <p:cNvPr id="103487" name="Line 870"/>
              <p:cNvSpPr>
                <a:spLocks noChangeShapeType="1"/>
              </p:cNvSpPr>
              <p:nvPr/>
            </p:nvSpPr>
            <p:spPr bwMode="auto">
              <a:xfrm flipH="1" flipV="1">
                <a:off x="4438" y="3284"/>
                <a:ext cx="75" cy="75"/>
              </a:xfrm>
              <a:prstGeom prst="line">
                <a:avLst/>
              </a:prstGeom>
              <a:noFill/>
              <a:ln w="0" cap="sq">
                <a:solidFill>
                  <a:srgbClr val="0000FF"/>
                </a:solidFill>
                <a:miter lim="800000"/>
                <a:headEnd/>
                <a:tailEnd/>
              </a:ln>
            </p:spPr>
            <p:txBody>
              <a:bodyPr/>
              <a:lstStyle/>
              <a:p>
                <a:endParaRPr lang="en-US"/>
              </a:p>
            </p:txBody>
          </p:sp>
          <p:sp>
            <p:nvSpPr>
              <p:cNvPr id="103488" name="Line 871"/>
              <p:cNvSpPr>
                <a:spLocks noChangeShapeType="1"/>
              </p:cNvSpPr>
              <p:nvPr/>
            </p:nvSpPr>
            <p:spPr bwMode="auto">
              <a:xfrm flipH="1" flipV="1">
                <a:off x="4438" y="3287"/>
                <a:ext cx="73" cy="72"/>
              </a:xfrm>
              <a:prstGeom prst="line">
                <a:avLst/>
              </a:prstGeom>
              <a:noFill/>
              <a:ln w="0" cap="sq">
                <a:solidFill>
                  <a:srgbClr val="0000FF"/>
                </a:solidFill>
                <a:miter lim="800000"/>
                <a:headEnd/>
                <a:tailEnd/>
              </a:ln>
            </p:spPr>
            <p:txBody>
              <a:bodyPr/>
              <a:lstStyle/>
              <a:p>
                <a:endParaRPr lang="en-US"/>
              </a:p>
            </p:txBody>
          </p:sp>
          <p:sp>
            <p:nvSpPr>
              <p:cNvPr id="103489" name="Line 872"/>
              <p:cNvSpPr>
                <a:spLocks noChangeShapeType="1"/>
              </p:cNvSpPr>
              <p:nvPr/>
            </p:nvSpPr>
            <p:spPr bwMode="auto">
              <a:xfrm flipH="1" flipV="1">
                <a:off x="4438" y="3290"/>
                <a:ext cx="70" cy="69"/>
              </a:xfrm>
              <a:prstGeom prst="line">
                <a:avLst/>
              </a:prstGeom>
              <a:noFill/>
              <a:ln w="0" cap="sq">
                <a:solidFill>
                  <a:srgbClr val="0000FF"/>
                </a:solidFill>
                <a:miter lim="800000"/>
                <a:headEnd/>
                <a:tailEnd/>
              </a:ln>
            </p:spPr>
            <p:txBody>
              <a:bodyPr/>
              <a:lstStyle/>
              <a:p>
                <a:endParaRPr lang="en-US"/>
              </a:p>
            </p:txBody>
          </p:sp>
          <p:sp>
            <p:nvSpPr>
              <p:cNvPr id="103490" name="Line 873"/>
              <p:cNvSpPr>
                <a:spLocks noChangeShapeType="1"/>
              </p:cNvSpPr>
              <p:nvPr/>
            </p:nvSpPr>
            <p:spPr bwMode="auto">
              <a:xfrm flipH="1" flipV="1">
                <a:off x="4438" y="3293"/>
                <a:ext cx="67" cy="66"/>
              </a:xfrm>
              <a:prstGeom prst="line">
                <a:avLst/>
              </a:prstGeom>
              <a:noFill/>
              <a:ln w="0" cap="sq">
                <a:solidFill>
                  <a:srgbClr val="0000FF"/>
                </a:solidFill>
                <a:miter lim="800000"/>
                <a:headEnd/>
                <a:tailEnd/>
              </a:ln>
            </p:spPr>
            <p:txBody>
              <a:bodyPr/>
              <a:lstStyle/>
              <a:p>
                <a:endParaRPr lang="en-US"/>
              </a:p>
            </p:txBody>
          </p:sp>
          <p:sp>
            <p:nvSpPr>
              <p:cNvPr id="103491" name="Line 874"/>
              <p:cNvSpPr>
                <a:spLocks noChangeShapeType="1"/>
              </p:cNvSpPr>
              <p:nvPr/>
            </p:nvSpPr>
            <p:spPr bwMode="auto">
              <a:xfrm flipH="1" flipV="1">
                <a:off x="4438" y="3296"/>
                <a:ext cx="64" cy="63"/>
              </a:xfrm>
              <a:prstGeom prst="line">
                <a:avLst/>
              </a:prstGeom>
              <a:noFill/>
              <a:ln w="0" cap="sq">
                <a:solidFill>
                  <a:srgbClr val="0000FF"/>
                </a:solidFill>
                <a:miter lim="800000"/>
                <a:headEnd/>
                <a:tailEnd/>
              </a:ln>
            </p:spPr>
            <p:txBody>
              <a:bodyPr/>
              <a:lstStyle/>
              <a:p>
                <a:endParaRPr lang="en-US"/>
              </a:p>
            </p:txBody>
          </p:sp>
          <p:sp>
            <p:nvSpPr>
              <p:cNvPr id="103492" name="Line 875"/>
              <p:cNvSpPr>
                <a:spLocks noChangeShapeType="1"/>
              </p:cNvSpPr>
              <p:nvPr/>
            </p:nvSpPr>
            <p:spPr bwMode="auto">
              <a:xfrm flipH="1" flipV="1">
                <a:off x="4438" y="3298"/>
                <a:ext cx="61" cy="61"/>
              </a:xfrm>
              <a:prstGeom prst="line">
                <a:avLst/>
              </a:prstGeom>
              <a:noFill/>
              <a:ln w="0" cap="sq">
                <a:solidFill>
                  <a:srgbClr val="0000FF"/>
                </a:solidFill>
                <a:miter lim="800000"/>
                <a:headEnd/>
                <a:tailEnd/>
              </a:ln>
            </p:spPr>
            <p:txBody>
              <a:bodyPr/>
              <a:lstStyle/>
              <a:p>
                <a:endParaRPr lang="en-US"/>
              </a:p>
            </p:txBody>
          </p:sp>
          <p:sp>
            <p:nvSpPr>
              <p:cNvPr id="103493" name="Line 876"/>
              <p:cNvSpPr>
                <a:spLocks noChangeShapeType="1"/>
              </p:cNvSpPr>
              <p:nvPr/>
            </p:nvSpPr>
            <p:spPr bwMode="auto">
              <a:xfrm flipH="1" flipV="1">
                <a:off x="4438" y="3301"/>
                <a:ext cx="58" cy="58"/>
              </a:xfrm>
              <a:prstGeom prst="line">
                <a:avLst/>
              </a:prstGeom>
              <a:noFill/>
              <a:ln w="0" cap="sq">
                <a:solidFill>
                  <a:srgbClr val="0000FF"/>
                </a:solidFill>
                <a:miter lim="800000"/>
                <a:headEnd/>
                <a:tailEnd/>
              </a:ln>
            </p:spPr>
            <p:txBody>
              <a:bodyPr/>
              <a:lstStyle/>
              <a:p>
                <a:endParaRPr lang="en-US"/>
              </a:p>
            </p:txBody>
          </p:sp>
          <p:sp>
            <p:nvSpPr>
              <p:cNvPr id="103494" name="Line 877"/>
              <p:cNvSpPr>
                <a:spLocks noChangeShapeType="1"/>
              </p:cNvSpPr>
              <p:nvPr/>
            </p:nvSpPr>
            <p:spPr bwMode="auto">
              <a:xfrm flipH="1" flipV="1">
                <a:off x="4438" y="3304"/>
                <a:ext cx="55" cy="55"/>
              </a:xfrm>
              <a:prstGeom prst="line">
                <a:avLst/>
              </a:prstGeom>
              <a:noFill/>
              <a:ln w="0" cap="sq">
                <a:solidFill>
                  <a:srgbClr val="0000FF"/>
                </a:solidFill>
                <a:miter lim="800000"/>
                <a:headEnd/>
                <a:tailEnd/>
              </a:ln>
            </p:spPr>
            <p:txBody>
              <a:bodyPr/>
              <a:lstStyle/>
              <a:p>
                <a:endParaRPr lang="en-US"/>
              </a:p>
            </p:txBody>
          </p:sp>
          <p:sp>
            <p:nvSpPr>
              <p:cNvPr id="103495" name="Line 878"/>
              <p:cNvSpPr>
                <a:spLocks noChangeShapeType="1"/>
              </p:cNvSpPr>
              <p:nvPr/>
            </p:nvSpPr>
            <p:spPr bwMode="auto">
              <a:xfrm flipH="1" flipV="1">
                <a:off x="4438" y="3307"/>
                <a:ext cx="52" cy="52"/>
              </a:xfrm>
              <a:prstGeom prst="line">
                <a:avLst/>
              </a:prstGeom>
              <a:noFill/>
              <a:ln w="0" cap="sq">
                <a:solidFill>
                  <a:srgbClr val="0000FF"/>
                </a:solidFill>
                <a:miter lim="800000"/>
                <a:headEnd/>
                <a:tailEnd/>
              </a:ln>
            </p:spPr>
            <p:txBody>
              <a:bodyPr/>
              <a:lstStyle/>
              <a:p>
                <a:endParaRPr lang="en-US"/>
              </a:p>
            </p:txBody>
          </p:sp>
          <p:sp>
            <p:nvSpPr>
              <p:cNvPr id="103496" name="Line 879"/>
              <p:cNvSpPr>
                <a:spLocks noChangeShapeType="1"/>
              </p:cNvSpPr>
              <p:nvPr/>
            </p:nvSpPr>
            <p:spPr bwMode="auto">
              <a:xfrm flipH="1" flipV="1">
                <a:off x="4438" y="3310"/>
                <a:ext cx="49" cy="49"/>
              </a:xfrm>
              <a:prstGeom prst="line">
                <a:avLst/>
              </a:prstGeom>
              <a:noFill/>
              <a:ln w="0" cap="sq">
                <a:solidFill>
                  <a:srgbClr val="0000FF"/>
                </a:solidFill>
                <a:miter lim="800000"/>
                <a:headEnd/>
                <a:tailEnd/>
              </a:ln>
            </p:spPr>
            <p:txBody>
              <a:bodyPr/>
              <a:lstStyle/>
              <a:p>
                <a:endParaRPr lang="en-US"/>
              </a:p>
            </p:txBody>
          </p:sp>
          <p:sp>
            <p:nvSpPr>
              <p:cNvPr id="103497" name="Line 880"/>
              <p:cNvSpPr>
                <a:spLocks noChangeShapeType="1"/>
              </p:cNvSpPr>
              <p:nvPr/>
            </p:nvSpPr>
            <p:spPr bwMode="auto">
              <a:xfrm flipH="1" flipV="1">
                <a:off x="4438" y="3313"/>
                <a:ext cx="46" cy="46"/>
              </a:xfrm>
              <a:prstGeom prst="line">
                <a:avLst/>
              </a:prstGeom>
              <a:noFill/>
              <a:ln w="0" cap="sq">
                <a:solidFill>
                  <a:srgbClr val="0000FF"/>
                </a:solidFill>
                <a:miter lim="800000"/>
                <a:headEnd/>
                <a:tailEnd/>
              </a:ln>
            </p:spPr>
            <p:txBody>
              <a:bodyPr/>
              <a:lstStyle/>
              <a:p>
                <a:endParaRPr lang="en-US"/>
              </a:p>
            </p:txBody>
          </p:sp>
          <p:sp>
            <p:nvSpPr>
              <p:cNvPr id="103498" name="Line 881"/>
              <p:cNvSpPr>
                <a:spLocks noChangeShapeType="1"/>
              </p:cNvSpPr>
              <p:nvPr/>
            </p:nvSpPr>
            <p:spPr bwMode="auto">
              <a:xfrm flipH="1" flipV="1">
                <a:off x="4438" y="3316"/>
                <a:ext cx="43" cy="43"/>
              </a:xfrm>
              <a:prstGeom prst="line">
                <a:avLst/>
              </a:prstGeom>
              <a:noFill/>
              <a:ln w="0" cap="sq">
                <a:solidFill>
                  <a:srgbClr val="0000FF"/>
                </a:solidFill>
                <a:miter lim="800000"/>
                <a:headEnd/>
                <a:tailEnd/>
              </a:ln>
            </p:spPr>
            <p:txBody>
              <a:bodyPr/>
              <a:lstStyle/>
              <a:p>
                <a:endParaRPr lang="en-US"/>
              </a:p>
            </p:txBody>
          </p:sp>
          <p:sp>
            <p:nvSpPr>
              <p:cNvPr id="103499" name="Line 882"/>
              <p:cNvSpPr>
                <a:spLocks noChangeShapeType="1"/>
              </p:cNvSpPr>
              <p:nvPr/>
            </p:nvSpPr>
            <p:spPr bwMode="auto">
              <a:xfrm flipH="1" flipV="1">
                <a:off x="4438" y="3319"/>
                <a:ext cx="40" cy="40"/>
              </a:xfrm>
              <a:prstGeom prst="line">
                <a:avLst/>
              </a:prstGeom>
              <a:noFill/>
              <a:ln w="0" cap="sq">
                <a:solidFill>
                  <a:srgbClr val="0000FF"/>
                </a:solidFill>
                <a:miter lim="800000"/>
                <a:headEnd/>
                <a:tailEnd/>
              </a:ln>
            </p:spPr>
            <p:txBody>
              <a:bodyPr/>
              <a:lstStyle/>
              <a:p>
                <a:endParaRPr lang="en-US"/>
              </a:p>
            </p:txBody>
          </p:sp>
          <p:sp>
            <p:nvSpPr>
              <p:cNvPr id="103500" name="Line 883"/>
              <p:cNvSpPr>
                <a:spLocks noChangeShapeType="1"/>
              </p:cNvSpPr>
              <p:nvPr/>
            </p:nvSpPr>
            <p:spPr bwMode="auto">
              <a:xfrm flipH="1" flipV="1">
                <a:off x="4438" y="3322"/>
                <a:ext cx="37" cy="37"/>
              </a:xfrm>
              <a:prstGeom prst="line">
                <a:avLst/>
              </a:prstGeom>
              <a:noFill/>
              <a:ln w="0" cap="sq">
                <a:solidFill>
                  <a:srgbClr val="0000FF"/>
                </a:solidFill>
                <a:miter lim="800000"/>
                <a:headEnd/>
                <a:tailEnd/>
              </a:ln>
            </p:spPr>
            <p:txBody>
              <a:bodyPr/>
              <a:lstStyle/>
              <a:p>
                <a:endParaRPr lang="en-US"/>
              </a:p>
            </p:txBody>
          </p:sp>
          <p:sp>
            <p:nvSpPr>
              <p:cNvPr id="103501" name="Line 884"/>
              <p:cNvSpPr>
                <a:spLocks noChangeShapeType="1"/>
              </p:cNvSpPr>
              <p:nvPr/>
            </p:nvSpPr>
            <p:spPr bwMode="auto">
              <a:xfrm flipH="1" flipV="1">
                <a:off x="4438" y="3325"/>
                <a:ext cx="34" cy="34"/>
              </a:xfrm>
              <a:prstGeom prst="line">
                <a:avLst/>
              </a:prstGeom>
              <a:noFill/>
              <a:ln w="0" cap="sq">
                <a:solidFill>
                  <a:srgbClr val="0000FF"/>
                </a:solidFill>
                <a:miter lim="800000"/>
                <a:headEnd/>
                <a:tailEnd/>
              </a:ln>
            </p:spPr>
            <p:txBody>
              <a:bodyPr/>
              <a:lstStyle/>
              <a:p>
                <a:endParaRPr lang="en-US"/>
              </a:p>
            </p:txBody>
          </p:sp>
          <p:sp>
            <p:nvSpPr>
              <p:cNvPr id="103502" name="Line 885"/>
              <p:cNvSpPr>
                <a:spLocks noChangeShapeType="1"/>
              </p:cNvSpPr>
              <p:nvPr/>
            </p:nvSpPr>
            <p:spPr bwMode="auto">
              <a:xfrm flipH="1" flipV="1">
                <a:off x="4438" y="3328"/>
                <a:ext cx="31" cy="31"/>
              </a:xfrm>
              <a:prstGeom prst="line">
                <a:avLst/>
              </a:prstGeom>
              <a:noFill/>
              <a:ln w="0" cap="sq">
                <a:solidFill>
                  <a:srgbClr val="0000FF"/>
                </a:solidFill>
                <a:miter lim="800000"/>
                <a:headEnd/>
                <a:tailEnd/>
              </a:ln>
            </p:spPr>
            <p:txBody>
              <a:bodyPr/>
              <a:lstStyle/>
              <a:p>
                <a:endParaRPr lang="en-US"/>
              </a:p>
            </p:txBody>
          </p:sp>
          <p:sp>
            <p:nvSpPr>
              <p:cNvPr id="103503" name="Line 886"/>
              <p:cNvSpPr>
                <a:spLocks noChangeShapeType="1"/>
              </p:cNvSpPr>
              <p:nvPr/>
            </p:nvSpPr>
            <p:spPr bwMode="auto">
              <a:xfrm flipH="1" flipV="1">
                <a:off x="4438" y="3331"/>
                <a:ext cx="28" cy="28"/>
              </a:xfrm>
              <a:prstGeom prst="line">
                <a:avLst/>
              </a:prstGeom>
              <a:noFill/>
              <a:ln w="0" cap="sq">
                <a:solidFill>
                  <a:srgbClr val="0000FF"/>
                </a:solidFill>
                <a:miter lim="800000"/>
                <a:headEnd/>
                <a:tailEnd/>
              </a:ln>
            </p:spPr>
            <p:txBody>
              <a:bodyPr/>
              <a:lstStyle/>
              <a:p>
                <a:endParaRPr lang="en-US"/>
              </a:p>
            </p:txBody>
          </p:sp>
          <p:sp>
            <p:nvSpPr>
              <p:cNvPr id="103504" name="Line 887"/>
              <p:cNvSpPr>
                <a:spLocks noChangeShapeType="1"/>
              </p:cNvSpPr>
              <p:nvPr/>
            </p:nvSpPr>
            <p:spPr bwMode="auto">
              <a:xfrm flipH="1" flipV="1">
                <a:off x="4438" y="3334"/>
                <a:ext cx="25" cy="25"/>
              </a:xfrm>
              <a:prstGeom prst="line">
                <a:avLst/>
              </a:prstGeom>
              <a:noFill/>
              <a:ln w="0" cap="sq">
                <a:solidFill>
                  <a:srgbClr val="0000FF"/>
                </a:solidFill>
                <a:miter lim="800000"/>
                <a:headEnd/>
                <a:tailEnd/>
              </a:ln>
            </p:spPr>
            <p:txBody>
              <a:bodyPr/>
              <a:lstStyle/>
              <a:p>
                <a:endParaRPr lang="en-US"/>
              </a:p>
            </p:txBody>
          </p:sp>
          <p:sp>
            <p:nvSpPr>
              <p:cNvPr id="103505" name="Line 888"/>
              <p:cNvSpPr>
                <a:spLocks noChangeShapeType="1"/>
              </p:cNvSpPr>
              <p:nvPr/>
            </p:nvSpPr>
            <p:spPr bwMode="auto">
              <a:xfrm flipH="1" flipV="1">
                <a:off x="4438" y="3337"/>
                <a:ext cx="22" cy="22"/>
              </a:xfrm>
              <a:prstGeom prst="line">
                <a:avLst/>
              </a:prstGeom>
              <a:noFill/>
              <a:ln w="0" cap="sq">
                <a:solidFill>
                  <a:srgbClr val="0000FF"/>
                </a:solidFill>
                <a:miter lim="800000"/>
                <a:headEnd/>
                <a:tailEnd/>
              </a:ln>
            </p:spPr>
            <p:txBody>
              <a:bodyPr/>
              <a:lstStyle/>
              <a:p>
                <a:endParaRPr lang="en-US"/>
              </a:p>
            </p:txBody>
          </p:sp>
          <p:sp>
            <p:nvSpPr>
              <p:cNvPr id="103506" name="Line 889"/>
              <p:cNvSpPr>
                <a:spLocks noChangeShapeType="1"/>
              </p:cNvSpPr>
              <p:nvPr/>
            </p:nvSpPr>
            <p:spPr bwMode="auto">
              <a:xfrm flipH="1" flipV="1">
                <a:off x="4438" y="3340"/>
                <a:ext cx="19" cy="19"/>
              </a:xfrm>
              <a:prstGeom prst="line">
                <a:avLst/>
              </a:prstGeom>
              <a:noFill/>
              <a:ln w="0" cap="sq">
                <a:solidFill>
                  <a:srgbClr val="0000FF"/>
                </a:solidFill>
                <a:miter lim="800000"/>
                <a:headEnd/>
                <a:tailEnd/>
              </a:ln>
            </p:spPr>
            <p:txBody>
              <a:bodyPr/>
              <a:lstStyle/>
              <a:p>
                <a:endParaRPr lang="en-US"/>
              </a:p>
            </p:txBody>
          </p:sp>
          <p:sp>
            <p:nvSpPr>
              <p:cNvPr id="103507" name="Line 890"/>
              <p:cNvSpPr>
                <a:spLocks noChangeShapeType="1"/>
              </p:cNvSpPr>
              <p:nvPr/>
            </p:nvSpPr>
            <p:spPr bwMode="auto">
              <a:xfrm flipH="1" flipV="1">
                <a:off x="4438" y="3343"/>
                <a:ext cx="16" cy="16"/>
              </a:xfrm>
              <a:prstGeom prst="line">
                <a:avLst/>
              </a:prstGeom>
              <a:noFill/>
              <a:ln w="0" cap="sq">
                <a:solidFill>
                  <a:srgbClr val="0000FF"/>
                </a:solidFill>
                <a:miter lim="800000"/>
                <a:headEnd/>
                <a:tailEnd/>
              </a:ln>
            </p:spPr>
            <p:txBody>
              <a:bodyPr/>
              <a:lstStyle/>
              <a:p>
                <a:endParaRPr lang="en-US"/>
              </a:p>
            </p:txBody>
          </p:sp>
          <p:sp>
            <p:nvSpPr>
              <p:cNvPr id="103508" name="Line 891"/>
              <p:cNvSpPr>
                <a:spLocks noChangeShapeType="1"/>
              </p:cNvSpPr>
              <p:nvPr/>
            </p:nvSpPr>
            <p:spPr bwMode="auto">
              <a:xfrm flipH="1" flipV="1">
                <a:off x="4438" y="3346"/>
                <a:ext cx="13" cy="13"/>
              </a:xfrm>
              <a:prstGeom prst="line">
                <a:avLst/>
              </a:prstGeom>
              <a:noFill/>
              <a:ln w="0" cap="sq">
                <a:solidFill>
                  <a:srgbClr val="0000FF"/>
                </a:solidFill>
                <a:miter lim="800000"/>
                <a:headEnd/>
                <a:tailEnd/>
              </a:ln>
            </p:spPr>
            <p:txBody>
              <a:bodyPr/>
              <a:lstStyle/>
              <a:p>
                <a:endParaRPr lang="en-US"/>
              </a:p>
            </p:txBody>
          </p:sp>
          <p:sp>
            <p:nvSpPr>
              <p:cNvPr id="103509" name="Line 892"/>
              <p:cNvSpPr>
                <a:spLocks noChangeShapeType="1"/>
              </p:cNvSpPr>
              <p:nvPr/>
            </p:nvSpPr>
            <p:spPr bwMode="auto">
              <a:xfrm flipH="1" flipV="1">
                <a:off x="4438" y="3349"/>
                <a:ext cx="10" cy="10"/>
              </a:xfrm>
              <a:prstGeom prst="line">
                <a:avLst/>
              </a:prstGeom>
              <a:noFill/>
              <a:ln w="0" cap="sq">
                <a:solidFill>
                  <a:srgbClr val="0000FF"/>
                </a:solidFill>
                <a:miter lim="800000"/>
                <a:headEnd/>
                <a:tailEnd/>
              </a:ln>
            </p:spPr>
            <p:txBody>
              <a:bodyPr/>
              <a:lstStyle/>
              <a:p>
                <a:endParaRPr lang="en-US"/>
              </a:p>
            </p:txBody>
          </p:sp>
          <p:sp>
            <p:nvSpPr>
              <p:cNvPr id="103510" name="Line 893"/>
              <p:cNvSpPr>
                <a:spLocks noChangeShapeType="1"/>
              </p:cNvSpPr>
              <p:nvPr/>
            </p:nvSpPr>
            <p:spPr bwMode="auto">
              <a:xfrm flipH="1" flipV="1">
                <a:off x="4438" y="3352"/>
                <a:ext cx="7" cy="7"/>
              </a:xfrm>
              <a:prstGeom prst="line">
                <a:avLst/>
              </a:prstGeom>
              <a:noFill/>
              <a:ln w="0" cap="sq">
                <a:solidFill>
                  <a:srgbClr val="0000FF"/>
                </a:solidFill>
                <a:miter lim="800000"/>
                <a:headEnd/>
                <a:tailEnd/>
              </a:ln>
            </p:spPr>
            <p:txBody>
              <a:bodyPr/>
              <a:lstStyle/>
              <a:p>
                <a:endParaRPr lang="en-US"/>
              </a:p>
            </p:txBody>
          </p:sp>
          <p:sp>
            <p:nvSpPr>
              <p:cNvPr id="103511" name="Line 894"/>
              <p:cNvSpPr>
                <a:spLocks noChangeShapeType="1"/>
              </p:cNvSpPr>
              <p:nvPr/>
            </p:nvSpPr>
            <p:spPr bwMode="auto">
              <a:xfrm flipH="1" flipV="1">
                <a:off x="4438" y="3355"/>
                <a:ext cx="4" cy="4"/>
              </a:xfrm>
              <a:prstGeom prst="line">
                <a:avLst/>
              </a:prstGeom>
              <a:noFill/>
              <a:ln w="0" cap="sq">
                <a:solidFill>
                  <a:srgbClr val="0000FF"/>
                </a:solidFill>
                <a:miter lim="800000"/>
                <a:headEnd/>
                <a:tailEnd/>
              </a:ln>
            </p:spPr>
            <p:txBody>
              <a:bodyPr/>
              <a:lstStyle/>
              <a:p>
                <a:endParaRPr lang="en-US"/>
              </a:p>
            </p:txBody>
          </p:sp>
          <p:sp>
            <p:nvSpPr>
              <p:cNvPr id="103512" name="Line 895"/>
              <p:cNvSpPr>
                <a:spLocks noChangeShapeType="1"/>
              </p:cNvSpPr>
              <p:nvPr/>
            </p:nvSpPr>
            <p:spPr bwMode="auto">
              <a:xfrm flipH="1" flipV="1">
                <a:off x="4438" y="3358"/>
                <a:ext cx="1" cy="1"/>
              </a:xfrm>
              <a:prstGeom prst="line">
                <a:avLst/>
              </a:prstGeom>
              <a:noFill/>
              <a:ln w="0" cap="sq">
                <a:solidFill>
                  <a:srgbClr val="0000FF"/>
                </a:solidFill>
                <a:miter lim="800000"/>
                <a:headEnd/>
                <a:tailEnd/>
              </a:ln>
            </p:spPr>
            <p:txBody>
              <a:bodyPr/>
              <a:lstStyle/>
              <a:p>
                <a:endParaRPr lang="en-US"/>
              </a:p>
            </p:txBody>
          </p:sp>
          <p:sp>
            <p:nvSpPr>
              <p:cNvPr id="103513" name="Line 896"/>
              <p:cNvSpPr>
                <a:spLocks noChangeShapeType="1"/>
              </p:cNvSpPr>
              <p:nvPr/>
            </p:nvSpPr>
            <p:spPr bwMode="auto">
              <a:xfrm flipV="1">
                <a:off x="4141" y="3356"/>
                <a:ext cx="3" cy="3"/>
              </a:xfrm>
              <a:prstGeom prst="line">
                <a:avLst/>
              </a:prstGeom>
              <a:noFill/>
              <a:ln w="0" cap="sq">
                <a:solidFill>
                  <a:srgbClr val="0000FF"/>
                </a:solidFill>
                <a:miter lim="800000"/>
                <a:headEnd/>
                <a:tailEnd/>
              </a:ln>
            </p:spPr>
            <p:txBody>
              <a:bodyPr/>
              <a:lstStyle/>
              <a:p>
                <a:endParaRPr lang="en-US"/>
              </a:p>
            </p:txBody>
          </p:sp>
          <p:sp>
            <p:nvSpPr>
              <p:cNvPr id="103514" name="Line 897"/>
              <p:cNvSpPr>
                <a:spLocks noChangeShapeType="1"/>
              </p:cNvSpPr>
              <p:nvPr/>
            </p:nvSpPr>
            <p:spPr bwMode="auto">
              <a:xfrm flipV="1">
                <a:off x="4138" y="3353"/>
                <a:ext cx="6" cy="6"/>
              </a:xfrm>
              <a:prstGeom prst="line">
                <a:avLst/>
              </a:prstGeom>
              <a:noFill/>
              <a:ln w="0" cap="sq">
                <a:solidFill>
                  <a:srgbClr val="0000FF"/>
                </a:solidFill>
                <a:miter lim="800000"/>
                <a:headEnd/>
                <a:tailEnd/>
              </a:ln>
            </p:spPr>
            <p:txBody>
              <a:bodyPr/>
              <a:lstStyle/>
              <a:p>
                <a:endParaRPr lang="en-US"/>
              </a:p>
            </p:txBody>
          </p:sp>
          <p:sp>
            <p:nvSpPr>
              <p:cNvPr id="103515" name="Line 898"/>
              <p:cNvSpPr>
                <a:spLocks noChangeShapeType="1"/>
              </p:cNvSpPr>
              <p:nvPr/>
            </p:nvSpPr>
            <p:spPr bwMode="auto">
              <a:xfrm flipV="1">
                <a:off x="4135" y="3350"/>
                <a:ext cx="9" cy="9"/>
              </a:xfrm>
              <a:prstGeom prst="line">
                <a:avLst/>
              </a:prstGeom>
              <a:noFill/>
              <a:ln w="0" cap="sq">
                <a:solidFill>
                  <a:srgbClr val="0000FF"/>
                </a:solidFill>
                <a:miter lim="800000"/>
                <a:headEnd/>
                <a:tailEnd/>
              </a:ln>
            </p:spPr>
            <p:txBody>
              <a:bodyPr/>
              <a:lstStyle/>
              <a:p>
                <a:endParaRPr lang="en-US"/>
              </a:p>
            </p:txBody>
          </p:sp>
          <p:sp>
            <p:nvSpPr>
              <p:cNvPr id="103516" name="Line 899"/>
              <p:cNvSpPr>
                <a:spLocks noChangeShapeType="1"/>
              </p:cNvSpPr>
              <p:nvPr/>
            </p:nvSpPr>
            <p:spPr bwMode="auto">
              <a:xfrm flipV="1">
                <a:off x="4132" y="3347"/>
                <a:ext cx="12" cy="12"/>
              </a:xfrm>
              <a:prstGeom prst="line">
                <a:avLst/>
              </a:prstGeom>
              <a:noFill/>
              <a:ln w="0" cap="sq">
                <a:solidFill>
                  <a:srgbClr val="0000FF"/>
                </a:solidFill>
                <a:miter lim="800000"/>
                <a:headEnd/>
                <a:tailEnd/>
              </a:ln>
            </p:spPr>
            <p:txBody>
              <a:bodyPr/>
              <a:lstStyle/>
              <a:p>
                <a:endParaRPr lang="en-US"/>
              </a:p>
            </p:txBody>
          </p:sp>
          <p:sp>
            <p:nvSpPr>
              <p:cNvPr id="103517" name="Line 900"/>
              <p:cNvSpPr>
                <a:spLocks noChangeShapeType="1"/>
              </p:cNvSpPr>
              <p:nvPr/>
            </p:nvSpPr>
            <p:spPr bwMode="auto">
              <a:xfrm flipV="1">
                <a:off x="4129" y="3344"/>
                <a:ext cx="15" cy="15"/>
              </a:xfrm>
              <a:prstGeom prst="line">
                <a:avLst/>
              </a:prstGeom>
              <a:noFill/>
              <a:ln w="0" cap="sq">
                <a:solidFill>
                  <a:srgbClr val="0000FF"/>
                </a:solidFill>
                <a:miter lim="800000"/>
                <a:headEnd/>
                <a:tailEnd/>
              </a:ln>
            </p:spPr>
            <p:txBody>
              <a:bodyPr/>
              <a:lstStyle/>
              <a:p>
                <a:endParaRPr lang="en-US"/>
              </a:p>
            </p:txBody>
          </p:sp>
          <p:sp>
            <p:nvSpPr>
              <p:cNvPr id="103518" name="Line 901"/>
              <p:cNvSpPr>
                <a:spLocks noChangeShapeType="1"/>
              </p:cNvSpPr>
              <p:nvPr/>
            </p:nvSpPr>
            <p:spPr bwMode="auto">
              <a:xfrm flipV="1">
                <a:off x="4126" y="3341"/>
                <a:ext cx="18" cy="18"/>
              </a:xfrm>
              <a:prstGeom prst="line">
                <a:avLst/>
              </a:prstGeom>
              <a:noFill/>
              <a:ln w="0" cap="sq">
                <a:solidFill>
                  <a:srgbClr val="0000FF"/>
                </a:solidFill>
                <a:miter lim="800000"/>
                <a:headEnd/>
                <a:tailEnd/>
              </a:ln>
            </p:spPr>
            <p:txBody>
              <a:bodyPr/>
              <a:lstStyle/>
              <a:p>
                <a:endParaRPr lang="en-US"/>
              </a:p>
            </p:txBody>
          </p:sp>
          <p:sp>
            <p:nvSpPr>
              <p:cNvPr id="103519" name="Line 902"/>
              <p:cNvSpPr>
                <a:spLocks noChangeShapeType="1"/>
              </p:cNvSpPr>
              <p:nvPr/>
            </p:nvSpPr>
            <p:spPr bwMode="auto">
              <a:xfrm flipV="1">
                <a:off x="4123" y="3338"/>
                <a:ext cx="21" cy="21"/>
              </a:xfrm>
              <a:prstGeom prst="line">
                <a:avLst/>
              </a:prstGeom>
              <a:noFill/>
              <a:ln w="0" cap="sq">
                <a:solidFill>
                  <a:srgbClr val="0000FF"/>
                </a:solidFill>
                <a:miter lim="800000"/>
                <a:headEnd/>
                <a:tailEnd/>
              </a:ln>
            </p:spPr>
            <p:txBody>
              <a:bodyPr/>
              <a:lstStyle/>
              <a:p>
                <a:endParaRPr lang="en-US"/>
              </a:p>
            </p:txBody>
          </p:sp>
          <p:sp>
            <p:nvSpPr>
              <p:cNvPr id="103520" name="Line 903"/>
              <p:cNvSpPr>
                <a:spLocks noChangeShapeType="1"/>
              </p:cNvSpPr>
              <p:nvPr/>
            </p:nvSpPr>
            <p:spPr bwMode="auto">
              <a:xfrm flipV="1">
                <a:off x="4121" y="3335"/>
                <a:ext cx="23" cy="24"/>
              </a:xfrm>
              <a:prstGeom prst="line">
                <a:avLst/>
              </a:prstGeom>
              <a:noFill/>
              <a:ln w="0" cap="sq">
                <a:solidFill>
                  <a:srgbClr val="0000FF"/>
                </a:solidFill>
                <a:miter lim="800000"/>
                <a:headEnd/>
                <a:tailEnd/>
              </a:ln>
            </p:spPr>
            <p:txBody>
              <a:bodyPr/>
              <a:lstStyle/>
              <a:p>
                <a:endParaRPr lang="en-US"/>
              </a:p>
            </p:txBody>
          </p:sp>
          <p:sp>
            <p:nvSpPr>
              <p:cNvPr id="103521" name="Line 904"/>
              <p:cNvSpPr>
                <a:spLocks noChangeShapeType="1"/>
              </p:cNvSpPr>
              <p:nvPr/>
            </p:nvSpPr>
            <p:spPr bwMode="auto">
              <a:xfrm flipV="1">
                <a:off x="4118" y="3332"/>
                <a:ext cx="26" cy="27"/>
              </a:xfrm>
              <a:prstGeom prst="line">
                <a:avLst/>
              </a:prstGeom>
              <a:noFill/>
              <a:ln w="0" cap="sq">
                <a:solidFill>
                  <a:srgbClr val="0000FF"/>
                </a:solidFill>
                <a:miter lim="800000"/>
                <a:headEnd/>
                <a:tailEnd/>
              </a:ln>
            </p:spPr>
            <p:txBody>
              <a:bodyPr/>
              <a:lstStyle/>
              <a:p>
                <a:endParaRPr lang="en-US"/>
              </a:p>
            </p:txBody>
          </p:sp>
          <p:sp>
            <p:nvSpPr>
              <p:cNvPr id="103522" name="Line 905"/>
              <p:cNvSpPr>
                <a:spLocks noChangeShapeType="1"/>
              </p:cNvSpPr>
              <p:nvPr/>
            </p:nvSpPr>
            <p:spPr bwMode="auto">
              <a:xfrm flipV="1">
                <a:off x="4115" y="3330"/>
                <a:ext cx="29" cy="29"/>
              </a:xfrm>
              <a:prstGeom prst="line">
                <a:avLst/>
              </a:prstGeom>
              <a:noFill/>
              <a:ln w="0" cap="sq">
                <a:solidFill>
                  <a:srgbClr val="0000FF"/>
                </a:solidFill>
                <a:miter lim="800000"/>
                <a:headEnd/>
                <a:tailEnd/>
              </a:ln>
            </p:spPr>
            <p:txBody>
              <a:bodyPr/>
              <a:lstStyle/>
              <a:p>
                <a:endParaRPr lang="en-US"/>
              </a:p>
            </p:txBody>
          </p:sp>
          <p:sp>
            <p:nvSpPr>
              <p:cNvPr id="103523" name="Line 906"/>
              <p:cNvSpPr>
                <a:spLocks noChangeShapeType="1"/>
              </p:cNvSpPr>
              <p:nvPr/>
            </p:nvSpPr>
            <p:spPr bwMode="auto">
              <a:xfrm flipV="1">
                <a:off x="4112" y="3327"/>
                <a:ext cx="32" cy="32"/>
              </a:xfrm>
              <a:prstGeom prst="line">
                <a:avLst/>
              </a:prstGeom>
              <a:noFill/>
              <a:ln w="0" cap="sq">
                <a:solidFill>
                  <a:srgbClr val="0000FF"/>
                </a:solidFill>
                <a:miter lim="800000"/>
                <a:headEnd/>
                <a:tailEnd/>
              </a:ln>
            </p:spPr>
            <p:txBody>
              <a:bodyPr/>
              <a:lstStyle/>
              <a:p>
                <a:endParaRPr lang="en-US"/>
              </a:p>
            </p:txBody>
          </p:sp>
          <p:sp>
            <p:nvSpPr>
              <p:cNvPr id="103524" name="Line 907"/>
              <p:cNvSpPr>
                <a:spLocks noChangeShapeType="1"/>
              </p:cNvSpPr>
              <p:nvPr/>
            </p:nvSpPr>
            <p:spPr bwMode="auto">
              <a:xfrm flipV="1">
                <a:off x="4109" y="3324"/>
                <a:ext cx="35" cy="35"/>
              </a:xfrm>
              <a:prstGeom prst="line">
                <a:avLst/>
              </a:prstGeom>
              <a:noFill/>
              <a:ln w="0" cap="sq">
                <a:solidFill>
                  <a:srgbClr val="0000FF"/>
                </a:solidFill>
                <a:miter lim="800000"/>
                <a:headEnd/>
                <a:tailEnd/>
              </a:ln>
            </p:spPr>
            <p:txBody>
              <a:bodyPr/>
              <a:lstStyle/>
              <a:p>
                <a:endParaRPr lang="en-US"/>
              </a:p>
            </p:txBody>
          </p:sp>
          <p:sp>
            <p:nvSpPr>
              <p:cNvPr id="103525" name="Line 908"/>
              <p:cNvSpPr>
                <a:spLocks noChangeShapeType="1"/>
              </p:cNvSpPr>
              <p:nvPr/>
            </p:nvSpPr>
            <p:spPr bwMode="auto">
              <a:xfrm flipV="1">
                <a:off x="4106" y="3321"/>
                <a:ext cx="38" cy="38"/>
              </a:xfrm>
              <a:prstGeom prst="line">
                <a:avLst/>
              </a:prstGeom>
              <a:noFill/>
              <a:ln w="0" cap="sq">
                <a:solidFill>
                  <a:srgbClr val="0000FF"/>
                </a:solidFill>
                <a:miter lim="800000"/>
                <a:headEnd/>
                <a:tailEnd/>
              </a:ln>
            </p:spPr>
            <p:txBody>
              <a:bodyPr/>
              <a:lstStyle/>
              <a:p>
                <a:endParaRPr lang="en-US"/>
              </a:p>
            </p:txBody>
          </p:sp>
          <p:sp>
            <p:nvSpPr>
              <p:cNvPr id="103526" name="Line 909"/>
              <p:cNvSpPr>
                <a:spLocks noChangeShapeType="1"/>
              </p:cNvSpPr>
              <p:nvPr/>
            </p:nvSpPr>
            <p:spPr bwMode="auto">
              <a:xfrm flipV="1">
                <a:off x="4103" y="3318"/>
                <a:ext cx="41" cy="41"/>
              </a:xfrm>
              <a:prstGeom prst="line">
                <a:avLst/>
              </a:prstGeom>
              <a:noFill/>
              <a:ln w="0" cap="sq">
                <a:solidFill>
                  <a:srgbClr val="0000FF"/>
                </a:solidFill>
                <a:miter lim="800000"/>
                <a:headEnd/>
                <a:tailEnd/>
              </a:ln>
            </p:spPr>
            <p:txBody>
              <a:bodyPr/>
              <a:lstStyle/>
              <a:p>
                <a:endParaRPr lang="en-US"/>
              </a:p>
            </p:txBody>
          </p:sp>
          <p:sp>
            <p:nvSpPr>
              <p:cNvPr id="103527" name="Line 910"/>
              <p:cNvSpPr>
                <a:spLocks noChangeShapeType="1"/>
              </p:cNvSpPr>
              <p:nvPr/>
            </p:nvSpPr>
            <p:spPr bwMode="auto">
              <a:xfrm flipV="1">
                <a:off x="4100" y="3315"/>
                <a:ext cx="44" cy="44"/>
              </a:xfrm>
              <a:prstGeom prst="line">
                <a:avLst/>
              </a:prstGeom>
              <a:noFill/>
              <a:ln w="0" cap="sq">
                <a:solidFill>
                  <a:srgbClr val="0000FF"/>
                </a:solidFill>
                <a:miter lim="800000"/>
                <a:headEnd/>
                <a:tailEnd/>
              </a:ln>
            </p:spPr>
            <p:txBody>
              <a:bodyPr/>
              <a:lstStyle/>
              <a:p>
                <a:endParaRPr lang="en-US"/>
              </a:p>
            </p:txBody>
          </p:sp>
          <p:sp>
            <p:nvSpPr>
              <p:cNvPr id="103528" name="Line 911"/>
              <p:cNvSpPr>
                <a:spLocks noChangeShapeType="1"/>
              </p:cNvSpPr>
              <p:nvPr/>
            </p:nvSpPr>
            <p:spPr bwMode="auto">
              <a:xfrm flipV="1">
                <a:off x="4097" y="3312"/>
                <a:ext cx="47" cy="47"/>
              </a:xfrm>
              <a:prstGeom prst="line">
                <a:avLst/>
              </a:prstGeom>
              <a:noFill/>
              <a:ln w="0" cap="sq">
                <a:solidFill>
                  <a:srgbClr val="0000FF"/>
                </a:solidFill>
                <a:miter lim="800000"/>
                <a:headEnd/>
                <a:tailEnd/>
              </a:ln>
            </p:spPr>
            <p:txBody>
              <a:bodyPr/>
              <a:lstStyle/>
              <a:p>
                <a:endParaRPr lang="en-US"/>
              </a:p>
            </p:txBody>
          </p:sp>
          <p:sp>
            <p:nvSpPr>
              <p:cNvPr id="103529" name="Line 912"/>
              <p:cNvSpPr>
                <a:spLocks noChangeShapeType="1"/>
              </p:cNvSpPr>
              <p:nvPr/>
            </p:nvSpPr>
            <p:spPr bwMode="auto">
              <a:xfrm flipV="1">
                <a:off x="4094" y="3309"/>
                <a:ext cx="50" cy="50"/>
              </a:xfrm>
              <a:prstGeom prst="line">
                <a:avLst/>
              </a:prstGeom>
              <a:noFill/>
              <a:ln w="0" cap="sq">
                <a:solidFill>
                  <a:srgbClr val="0000FF"/>
                </a:solidFill>
                <a:miter lim="800000"/>
                <a:headEnd/>
                <a:tailEnd/>
              </a:ln>
            </p:spPr>
            <p:txBody>
              <a:bodyPr/>
              <a:lstStyle/>
              <a:p>
                <a:endParaRPr lang="en-US"/>
              </a:p>
            </p:txBody>
          </p:sp>
          <p:sp>
            <p:nvSpPr>
              <p:cNvPr id="103530" name="Line 913"/>
              <p:cNvSpPr>
                <a:spLocks noChangeShapeType="1"/>
              </p:cNvSpPr>
              <p:nvPr/>
            </p:nvSpPr>
            <p:spPr bwMode="auto">
              <a:xfrm flipV="1">
                <a:off x="4091" y="3306"/>
                <a:ext cx="53" cy="53"/>
              </a:xfrm>
              <a:prstGeom prst="line">
                <a:avLst/>
              </a:prstGeom>
              <a:noFill/>
              <a:ln w="0" cap="sq">
                <a:solidFill>
                  <a:srgbClr val="0000FF"/>
                </a:solidFill>
                <a:miter lim="800000"/>
                <a:headEnd/>
                <a:tailEnd/>
              </a:ln>
            </p:spPr>
            <p:txBody>
              <a:bodyPr/>
              <a:lstStyle/>
              <a:p>
                <a:endParaRPr lang="en-US"/>
              </a:p>
            </p:txBody>
          </p:sp>
          <p:sp>
            <p:nvSpPr>
              <p:cNvPr id="103531" name="Line 914"/>
              <p:cNvSpPr>
                <a:spLocks noChangeShapeType="1"/>
              </p:cNvSpPr>
              <p:nvPr/>
            </p:nvSpPr>
            <p:spPr bwMode="auto">
              <a:xfrm flipV="1">
                <a:off x="4088" y="3303"/>
                <a:ext cx="56" cy="56"/>
              </a:xfrm>
              <a:prstGeom prst="line">
                <a:avLst/>
              </a:prstGeom>
              <a:noFill/>
              <a:ln w="0" cap="sq">
                <a:solidFill>
                  <a:srgbClr val="0000FF"/>
                </a:solidFill>
                <a:miter lim="800000"/>
                <a:headEnd/>
                <a:tailEnd/>
              </a:ln>
            </p:spPr>
            <p:txBody>
              <a:bodyPr/>
              <a:lstStyle/>
              <a:p>
                <a:endParaRPr lang="en-US"/>
              </a:p>
            </p:txBody>
          </p:sp>
          <p:sp>
            <p:nvSpPr>
              <p:cNvPr id="103532" name="Line 915"/>
              <p:cNvSpPr>
                <a:spLocks noChangeShapeType="1"/>
              </p:cNvSpPr>
              <p:nvPr/>
            </p:nvSpPr>
            <p:spPr bwMode="auto">
              <a:xfrm flipV="1">
                <a:off x="4085" y="3300"/>
                <a:ext cx="59" cy="59"/>
              </a:xfrm>
              <a:prstGeom prst="line">
                <a:avLst/>
              </a:prstGeom>
              <a:noFill/>
              <a:ln w="0" cap="sq">
                <a:solidFill>
                  <a:srgbClr val="0000FF"/>
                </a:solidFill>
                <a:miter lim="800000"/>
                <a:headEnd/>
                <a:tailEnd/>
              </a:ln>
            </p:spPr>
            <p:txBody>
              <a:bodyPr/>
              <a:lstStyle/>
              <a:p>
                <a:endParaRPr lang="en-US"/>
              </a:p>
            </p:txBody>
          </p:sp>
          <p:sp>
            <p:nvSpPr>
              <p:cNvPr id="103533" name="Line 916"/>
              <p:cNvSpPr>
                <a:spLocks noChangeShapeType="1"/>
              </p:cNvSpPr>
              <p:nvPr/>
            </p:nvSpPr>
            <p:spPr bwMode="auto">
              <a:xfrm flipV="1">
                <a:off x="4082" y="3297"/>
                <a:ext cx="62" cy="62"/>
              </a:xfrm>
              <a:prstGeom prst="line">
                <a:avLst/>
              </a:prstGeom>
              <a:noFill/>
              <a:ln w="0" cap="sq">
                <a:solidFill>
                  <a:srgbClr val="0000FF"/>
                </a:solidFill>
                <a:miter lim="800000"/>
                <a:headEnd/>
                <a:tailEnd/>
              </a:ln>
            </p:spPr>
            <p:txBody>
              <a:bodyPr/>
              <a:lstStyle/>
              <a:p>
                <a:endParaRPr lang="en-US"/>
              </a:p>
            </p:txBody>
          </p:sp>
          <p:sp>
            <p:nvSpPr>
              <p:cNvPr id="103534" name="Line 917"/>
              <p:cNvSpPr>
                <a:spLocks noChangeShapeType="1"/>
              </p:cNvSpPr>
              <p:nvPr/>
            </p:nvSpPr>
            <p:spPr bwMode="auto">
              <a:xfrm flipV="1">
                <a:off x="4079" y="3294"/>
                <a:ext cx="65" cy="65"/>
              </a:xfrm>
              <a:prstGeom prst="line">
                <a:avLst/>
              </a:prstGeom>
              <a:noFill/>
              <a:ln w="0" cap="sq">
                <a:solidFill>
                  <a:srgbClr val="0000FF"/>
                </a:solidFill>
                <a:miter lim="800000"/>
                <a:headEnd/>
                <a:tailEnd/>
              </a:ln>
            </p:spPr>
            <p:txBody>
              <a:bodyPr/>
              <a:lstStyle/>
              <a:p>
                <a:endParaRPr lang="en-US"/>
              </a:p>
            </p:txBody>
          </p:sp>
          <p:sp>
            <p:nvSpPr>
              <p:cNvPr id="103535" name="Line 918"/>
              <p:cNvSpPr>
                <a:spLocks noChangeShapeType="1"/>
              </p:cNvSpPr>
              <p:nvPr/>
            </p:nvSpPr>
            <p:spPr bwMode="auto">
              <a:xfrm flipV="1">
                <a:off x="4076" y="3291"/>
                <a:ext cx="68" cy="68"/>
              </a:xfrm>
              <a:prstGeom prst="line">
                <a:avLst/>
              </a:prstGeom>
              <a:noFill/>
              <a:ln w="0" cap="sq">
                <a:solidFill>
                  <a:srgbClr val="0000FF"/>
                </a:solidFill>
                <a:miter lim="800000"/>
                <a:headEnd/>
                <a:tailEnd/>
              </a:ln>
            </p:spPr>
            <p:txBody>
              <a:bodyPr/>
              <a:lstStyle/>
              <a:p>
                <a:endParaRPr lang="en-US"/>
              </a:p>
            </p:txBody>
          </p:sp>
          <p:sp>
            <p:nvSpPr>
              <p:cNvPr id="103536" name="Line 919"/>
              <p:cNvSpPr>
                <a:spLocks noChangeShapeType="1"/>
              </p:cNvSpPr>
              <p:nvPr/>
            </p:nvSpPr>
            <p:spPr bwMode="auto">
              <a:xfrm flipV="1">
                <a:off x="4073" y="3288"/>
                <a:ext cx="71" cy="71"/>
              </a:xfrm>
              <a:prstGeom prst="line">
                <a:avLst/>
              </a:prstGeom>
              <a:noFill/>
              <a:ln w="0" cap="sq">
                <a:solidFill>
                  <a:srgbClr val="0000FF"/>
                </a:solidFill>
                <a:miter lim="800000"/>
                <a:headEnd/>
                <a:tailEnd/>
              </a:ln>
            </p:spPr>
            <p:txBody>
              <a:bodyPr/>
              <a:lstStyle/>
              <a:p>
                <a:endParaRPr lang="en-US"/>
              </a:p>
            </p:txBody>
          </p:sp>
          <p:sp>
            <p:nvSpPr>
              <p:cNvPr id="103537" name="Line 920"/>
              <p:cNvSpPr>
                <a:spLocks noChangeShapeType="1"/>
              </p:cNvSpPr>
              <p:nvPr/>
            </p:nvSpPr>
            <p:spPr bwMode="auto">
              <a:xfrm flipV="1">
                <a:off x="4070" y="3285"/>
                <a:ext cx="74" cy="74"/>
              </a:xfrm>
              <a:prstGeom prst="line">
                <a:avLst/>
              </a:prstGeom>
              <a:noFill/>
              <a:ln w="0" cap="sq">
                <a:solidFill>
                  <a:srgbClr val="0000FF"/>
                </a:solidFill>
                <a:miter lim="800000"/>
                <a:headEnd/>
                <a:tailEnd/>
              </a:ln>
            </p:spPr>
            <p:txBody>
              <a:bodyPr/>
              <a:lstStyle/>
              <a:p>
                <a:endParaRPr lang="en-US"/>
              </a:p>
            </p:txBody>
          </p:sp>
          <p:sp>
            <p:nvSpPr>
              <p:cNvPr id="103538" name="Line 921"/>
              <p:cNvSpPr>
                <a:spLocks noChangeShapeType="1"/>
              </p:cNvSpPr>
              <p:nvPr/>
            </p:nvSpPr>
            <p:spPr bwMode="auto">
              <a:xfrm flipV="1">
                <a:off x="4067" y="3282"/>
                <a:ext cx="77" cy="77"/>
              </a:xfrm>
              <a:prstGeom prst="line">
                <a:avLst/>
              </a:prstGeom>
              <a:noFill/>
              <a:ln w="0" cap="sq">
                <a:solidFill>
                  <a:srgbClr val="0000FF"/>
                </a:solidFill>
                <a:miter lim="800000"/>
                <a:headEnd/>
                <a:tailEnd/>
              </a:ln>
            </p:spPr>
            <p:txBody>
              <a:bodyPr/>
              <a:lstStyle/>
              <a:p>
                <a:endParaRPr lang="en-US"/>
              </a:p>
            </p:txBody>
          </p:sp>
          <p:sp>
            <p:nvSpPr>
              <p:cNvPr id="103539" name="Line 922"/>
              <p:cNvSpPr>
                <a:spLocks noChangeShapeType="1"/>
              </p:cNvSpPr>
              <p:nvPr/>
            </p:nvSpPr>
            <p:spPr bwMode="auto">
              <a:xfrm flipV="1">
                <a:off x="4064" y="3279"/>
                <a:ext cx="80" cy="80"/>
              </a:xfrm>
              <a:prstGeom prst="line">
                <a:avLst/>
              </a:prstGeom>
              <a:noFill/>
              <a:ln w="0" cap="sq">
                <a:solidFill>
                  <a:srgbClr val="0000FF"/>
                </a:solidFill>
                <a:miter lim="800000"/>
                <a:headEnd/>
                <a:tailEnd/>
              </a:ln>
            </p:spPr>
            <p:txBody>
              <a:bodyPr/>
              <a:lstStyle/>
              <a:p>
                <a:endParaRPr lang="en-US"/>
              </a:p>
            </p:txBody>
          </p:sp>
          <p:sp>
            <p:nvSpPr>
              <p:cNvPr id="103540" name="Line 923"/>
              <p:cNvSpPr>
                <a:spLocks noChangeShapeType="1"/>
              </p:cNvSpPr>
              <p:nvPr/>
            </p:nvSpPr>
            <p:spPr bwMode="auto">
              <a:xfrm flipV="1">
                <a:off x="4061" y="3276"/>
                <a:ext cx="83" cy="83"/>
              </a:xfrm>
              <a:prstGeom prst="line">
                <a:avLst/>
              </a:prstGeom>
              <a:noFill/>
              <a:ln w="0" cap="sq">
                <a:solidFill>
                  <a:srgbClr val="0000FF"/>
                </a:solidFill>
                <a:miter lim="800000"/>
                <a:headEnd/>
                <a:tailEnd/>
              </a:ln>
            </p:spPr>
            <p:txBody>
              <a:bodyPr/>
              <a:lstStyle/>
              <a:p>
                <a:endParaRPr lang="en-US"/>
              </a:p>
            </p:txBody>
          </p:sp>
          <p:sp>
            <p:nvSpPr>
              <p:cNvPr id="103541" name="Line 924"/>
              <p:cNvSpPr>
                <a:spLocks noChangeShapeType="1"/>
              </p:cNvSpPr>
              <p:nvPr/>
            </p:nvSpPr>
            <p:spPr bwMode="auto">
              <a:xfrm flipV="1">
                <a:off x="4058" y="3273"/>
                <a:ext cx="86" cy="86"/>
              </a:xfrm>
              <a:prstGeom prst="line">
                <a:avLst/>
              </a:prstGeom>
              <a:noFill/>
              <a:ln w="0" cap="sq">
                <a:solidFill>
                  <a:srgbClr val="0000FF"/>
                </a:solidFill>
                <a:miter lim="800000"/>
                <a:headEnd/>
                <a:tailEnd/>
              </a:ln>
            </p:spPr>
            <p:txBody>
              <a:bodyPr/>
              <a:lstStyle/>
              <a:p>
                <a:endParaRPr lang="en-US"/>
              </a:p>
            </p:txBody>
          </p:sp>
          <p:sp>
            <p:nvSpPr>
              <p:cNvPr id="103542" name="Line 925"/>
              <p:cNvSpPr>
                <a:spLocks noChangeShapeType="1"/>
              </p:cNvSpPr>
              <p:nvPr/>
            </p:nvSpPr>
            <p:spPr bwMode="auto">
              <a:xfrm flipV="1">
                <a:off x="4055" y="3270"/>
                <a:ext cx="89" cy="89"/>
              </a:xfrm>
              <a:prstGeom prst="line">
                <a:avLst/>
              </a:prstGeom>
              <a:noFill/>
              <a:ln w="0" cap="sq">
                <a:solidFill>
                  <a:srgbClr val="0000FF"/>
                </a:solidFill>
                <a:miter lim="800000"/>
                <a:headEnd/>
                <a:tailEnd/>
              </a:ln>
            </p:spPr>
            <p:txBody>
              <a:bodyPr/>
              <a:lstStyle/>
              <a:p>
                <a:endParaRPr lang="en-US"/>
              </a:p>
            </p:txBody>
          </p:sp>
          <p:sp>
            <p:nvSpPr>
              <p:cNvPr id="103543" name="Line 926"/>
              <p:cNvSpPr>
                <a:spLocks noChangeShapeType="1"/>
              </p:cNvSpPr>
              <p:nvPr/>
            </p:nvSpPr>
            <p:spPr bwMode="auto">
              <a:xfrm flipV="1">
                <a:off x="4052" y="3267"/>
                <a:ext cx="92" cy="92"/>
              </a:xfrm>
              <a:prstGeom prst="line">
                <a:avLst/>
              </a:prstGeom>
              <a:noFill/>
              <a:ln w="0" cap="sq">
                <a:solidFill>
                  <a:srgbClr val="0000FF"/>
                </a:solidFill>
                <a:miter lim="800000"/>
                <a:headEnd/>
                <a:tailEnd/>
              </a:ln>
            </p:spPr>
            <p:txBody>
              <a:bodyPr/>
              <a:lstStyle/>
              <a:p>
                <a:endParaRPr lang="en-US"/>
              </a:p>
            </p:txBody>
          </p:sp>
          <p:sp>
            <p:nvSpPr>
              <p:cNvPr id="103544" name="Line 927"/>
              <p:cNvSpPr>
                <a:spLocks noChangeShapeType="1"/>
              </p:cNvSpPr>
              <p:nvPr/>
            </p:nvSpPr>
            <p:spPr bwMode="auto">
              <a:xfrm flipV="1">
                <a:off x="4049" y="3264"/>
                <a:ext cx="95" cy="95"/>
              </a:xfrm>
              <a:prstGeom prst="line">
                <a:avLst/>
              </a:prstGeom>
              <a:noFill/>
              <a:ln w="0" cap="sq">
                <a:solidFill>
                  <a:srgbClr val="0000FF"/>
                </a:solidFill>
                <a:miter lim="800000"/>
                <a:headEnd/>
                <a:tailEnd/>
              </a:ln>
            </p:spPr>
            <p:txBody>
              <a:bodyPr/>
              <a:lstStyle/>
              <a:p>
                <a:endParaRPr lang="en-US"/>
              </a:p>
            </p:txBody>
          </p:sp>
          <p:sp>
            <p:nvSpPr>
              <p:cNvPr id="103545" name="Line 928"/>
              <p:cNvSpPr>
                <a:spLocks noChangeShapeType="1"/>
              </p:cNvSpPr>
              <p:nvPr/>
            </p:nvSpPr>
            <p:spPr bwMode="auto">
              <a:xfrm flipV="1">
                <a:off x="4046" y="3261"/>
                <a:ext cx="98" cy="98"/>
              </a:xfrm>
              <a:prstGeom prst="line">
                <a:avLst/>
              </a:prstGeom>
              <a:noFill/>
              <a:ln w="0" cap="sq">
                <a:solidFill>
                  <a:srgbClr val="0000FF"/>
                </a:solidFill>
                <a:miter lim="800000"/>
                <a:headEnd/>
                <a:tailEnd/>
              </a:ln>
            </p:spPr>
            <p:txBody>
              <a:bodyPr/>
              <a:lstStyle/>
              <a:p>
                <a:endParaRPr lang="en-US"/>
              </a:p>
            </p:txBody>
          </p:sp>
          <p:sp>
            <p:nvSpPr>
              <p:cNvPr id="103546" name="Line 929"/>
              <p:cNvSpPr>
                <a:spLocks noChangeShapeType="1"/>
              </p:cNvSpPr>
              <p:nvPr/>
            </p:nvSpPr>
            <p:spPr bwMode="auto">
              <a:xfrm flipV="1">
                <a:off x="4043" y="3258"/>
                <a:ext cx="101" cy="101"/>
              </a:xfrm>
              <a:prstGeom prst="line">
                <a:avLst/>
              </a:prstGeom>
              <a:noFill/>
              <a:ln w="0" cap="sq">
                <a:solidFill>
                  <a:srgbClr val="0000FF"/>
                </a:solidFill>
                <a:miter lim="800000"/>
                <a:headEnd/>
                <a:tailEnd/>
              </a:ln>
            </p:spPr>
            <p:txBody>
              <a:bodyPr/>
              <a:lstStyle/>
              <a:p>
                <a:endParaRPr lang="en-US"/>
              </a:p>
            </p:txBody>
          </p:sp>
          <p:sp>
            <p:nvSpPr>
              <p:cNvPr id="103547" name="Line 930"/>
              <p:cNvSpPr>
                <a:spLocks noChangeShapeType="1"/>
              </p:cNvSpPr>
              <p:nvPr/>
            </p:nvSpPr>
            <p:spPr bwMode="auto">
              <a:xfrm flipV="1">
                <a:off x="4040" y="3255"/>
                <a:ext cx="104" cy="104"/>
              </a:xfrm>
              <a:prstGeom prst="line">
                <a:avLst/>
              </a:prstGeom>
              <a:noFill/>
              <a:ln w="0" cap="sq">
                <a:solidFill>
                  <a:srgbClr val="0000FF"/>
                </a:solidFill>
                <a:miter lim="800000"/>
                <a:headEnd/>
                <a:tailEnd/>
              </a:ln>
            </p:spPr>
            <p:txBody>
              <a:bodyPr/>
              <a:lstStyle/>
              <a:p>
                <a:endParaRPr lang="en-US"/>
              </a:p>
            </p:txBody>
          </p:sp>
          <p:sp>
            <p:nvSpPr>
              <p:cNvPr id="103548" name="Line 931"/>
              <p:cNvSpPr>
                <a:spLocks noChangeShapeType="1"/>
              </p:cNvSpPr>
              <p:nvPr/>
            </p:nvSpPr>
            <p:spPr bwMode="auto">
              <a:xfrm flipV="1">
                <a:off x="4037" y="3252"/>
                <a:ext cx="107" cy="107"/>
              </a:xfrm>
              <a:prstGeom prst="line">
                <a:avLst/>
              </a:prstGeom>
              <a:noFill/>
              <a:ln w="0" cap="sq">
                <a:solidFill>
                  <a:srgbClr val="0000FF"/>
                </a:solidFill>
                <a:miter lim="800000"/>
                <a:headEnd/>
                <a:tailEnd/>
              </a:ln>
            </p:spPr>
            <p:txBody>
              <a:bodyPr/>
              <a:lstStyle/>
              <a:p>
                <a:endParaRPr lang="en-US"/>
              </a:p>
            </p:txBody>
          </p:sp>
          <p:sp>
            <p:nvSpPr>
              <p:cNvPr id="103549" name="Line 932"/>
              <p:cNvSpPr>
                <a:spLocks noChangeShapeType="1"/>
              </p:cNvSpPr>
              <p:nvPr/>
            </p:nvSpPr>
            <p:spPr bwMode="auto">
              <a:xfrm flipV="1">
                <a:off x="4034" y="3249"/>
                <a:ext cx="110" cy="110"/>
              </a:xfrm>
              <a:prstGeom prst="line">
                <a:avLst/>
              </a:prstGeom>
              <a:noFill/>
              <a:ln w="0" cap="sq">
                <a:solidFill>
                  <a:srgbClr val="0000FF"/>
                </a:solidFill>
                <a:miter lim="800000"/>
                <a:headEnd/>
                <a:tailEnd/>
              </a:ln>
            </p:spPr>
            <p:txBody>
              <a:bodyPr/>
              <a:lstStyle/>
              <a:p>
                <a:endParaRPr lang="en-US"/>
              </a:p>
            </p:txBody>
          </p:sp>
          <p:sp>
            <p:nvSpPr>
              <p:cNvPr id="103550" name="Line 933"/>
              <p:cNvSpPr>
                <a:spLocks noChangeShapeType="1"/>
              </p:cNvSpPr>
              <p:nvPr/>
            </p:nvSpPr>
            <p:spPr bwMode="auto">
              <a:xfrm flipV="1">
                <a:off x="4032" y="3246"/>
                <a:ext cx="112" cy="113"/>
              </a:xfrm>
              <a:prstGeom prst="line">
                <a:avLst/>
              </a:prstGeom>
              <a:noFill/>
              <a:ln w="0" cap="sq">
                <a:solidFill>
                  <a:srgbClr val="0000FF"/>
                </a:solidFill>
                <a:miter lim="800000"/>
                <a:headEnd/>
                <a:tailEnd/>
              </a:ln>
            </p:spPr>
            <p:txBody>
              <a:bodyPr/>
              <a:lstStyle/>
              <a:p>
                <a:endParaRPr lang="en-US"/>
              </a:p>
            </p:txBody>
          </p:sp>
          <p:sp>
            <p:nvSpPr>
              <p:cNvPr id="103551" name="Line 934"/>
              <p:cNvSpPr>
                <a:spLocks noChangeShapeType="1"/>
              </p:cNvSpPr>
              <p:nvPr/>
            </p:nvSpPr>
            <p:spPr bwMode="auto">
              <a:xfrm flipV="1">
                <a:off x="4029" y="3243"/>
                <a:ext cx="115" cy="116"/>
              </a:xfrm>
              <a:prstGeom prst="line">
                <a:avLst/>
              </a:prstGeom>
              <a:noFill/>
              <a:ln w="0" cap="sq">
                <a:solidFill>
                  <a:srgbClr val="0000FF"/>
                </a:solidFill>
                <a:miter lim="800000"/>
                <a:headEnd/>
                <a:tailEnd/>
              </a:ln>
            </p:spPr>
            <p:txBody>
              <a:bodyPr/>
              <a:lstStyle/>
              <a:p>
                <a:endParaRPr lang="en-US"/>
              </a:p>
            </p:txBody>
          </p:sp>
          <p:sp>
            <p:nvSpPr>
              <p:cNvPr id="103552" name="Line 935"/>
              <p:cNvSpPr>
                <a:spLocks noChangeShapeType="1"/>
              </p:cNvSpPr>
              <p:nvPr/>
            </p:nvSpPr>
            <p:spPr bwMode="auto">
              <a:xfrm flipV="1">
                <a:off x="4026" y="3240"/>
                <a:ext cx="118" cy="119"/>
              </a:xfrm>
              <a:prstGeom prst="line">
                <a:avLst/>
              </a:prstGeom>
              <a:noFill/>
              <a:ln w="0" cap="sq">
                <a:solidFill>
                  <a:srgbClr val="0000FF"/>
                </a:solidFill>
                <a:miter lim="800000"/>
                <a:headEnd/>
                <a:tailEnd/>
              </a:ln>
            </p:spPr>
            <p:txBody>
              <a:bodyPr/>
              <a:lstStyle/>
              <a:p>
                <a:endParaRPr lang="en-US"/>
              </a:p>
            </p:txBody>
          </p:sp>
          <p:sp>
            <p:nvSpPr>
              <p:cNvPr id="103553" name="Line 936"/>
              <p:cNvSpPr>
                <a:spLocks noChangeShapeType="1"/>
              </p:cNvSpPr>
              <p:nvPr/>
            </p:nvSpPr>
            <p:spPr bwMode="auto">
              <a:xfrm flipV="1">
                <a:off x="4023" y="3237"/>
                <a:ext cx="121" cy="122"/>
              </a:xfrm>
              <a:prstGeom prst="line">
                <a:avLst/>
              </a:prstGeom>
              <a:noFill/>
              <a:ln w="0" cap="sq">
                <a:solidFill>
                  <a:srgbClr val="0000FF"/>
                </a:solidFill>
                <a:miter lim="800000"/>
                <a:headEnd/>
                <a:tailEnd/>
              </a:ln>
            </p:spPr>
            <p:txBody>
              <a:bodyPr/>
              <a:lstStyle/>
              <a:p>
                <a:endParaRPr lang="en-US"/>
              </a:p>
            </p:txBody>
          </p:sp>
          <p:sp>
            <p:nvSpPr>
              <p:cNvPr id="103554" name="Line 937"/>
              <p:cNvSpPr>
                <a:spLocks noChangeShapeType="1"/>
              </p:cNvSpPr>
              <p:nvPr/>
            </p:nvSpPr>
            <p:spPr bwMode="auto">
              <a:xfrm flipV="1">
                <a:off x="4020" y="3234"/>
                <a:ext cx="124" cy="125"/>
              </a:xfrm>
              <a:prstGeom prst="line">
                <a:avLst/>
              </a:prstGeom>
              <a:noFill/>
              <a:ln w="0" cap="sq">
                <a:solidFill>
                  <a:srgbClr val="0000FF"/>
                </a:solidFill>
                <a:miter lim="800000"/>
                <a:headEnd/>
                <a:tailEnd/>
              </a:ln>
            </p:spPr>
            <p:txBody>
              <a:bodyPr/>
              <a:lstStyle/>
              <a:p>
                <a:endParaRPr lang="en-US"/>
              </a:p>
            </p:txBody>
          </p:sp>
          <p:sp>
            <p:nvSpPr>
              <p:cNvPr id="103555" name="Line 938"/>
              <p:cNvSpPr>
                <a:spLocks noChangeShapeType="1"/>
              </p:cNvSpPr>
              <p:nvPr/>
            </p:nvSpPr>
            <p:spPr bwMode="auto">
              <a:xfrm flipV="1">
                <a:off x="4017" y="3231"/>
                <a:ext cx="127" cy="128"/>
              </a:xfrm>
              <a:prstGeom prst="line">
                <a:avLst/>
              </a:prstGeom>
              <a:noFill/>
              <a:ln w="0" cap="sq">
                <a:solidFill>
                  <a:srgbClr val="0000FF"/>
                </a:solidFill>
                <a:miter lim="800000"/>
                <a:headEnd/>
                <a:tailEnd/>
              </a:ln>
            </p:spPr>
            <p:txBody>
              <a:bodyPr/>
              <a:lstStyle/>
              <a:p>
                <a:endParaRPr lang="en-US"/>
              </a:p>
            </p:txBody>
          </p:sp>
          <p:sp>
            <p:nvSpPr>
              <p:cNvPr id="103556" name="Line 939"/>
              <p:cNvSpPr>
                <a:spLocks noChangeShapeType="1"/>
              </p:cNvSpPr>
              <p:nvPr/>
            </p:nvSpPr>
            <p:spPr bwMode="auto">
              <a:xfrm flipV="1">
                <a:off x="4014" y="3228"/>
                <a:ext cx="130" cy="131"/>
              </a:xfrm>
              <a:prstGeom prst="line">
                <a:avLst/>
              </a:prstGeom>
              <a:noFill/>
              <a:ln w="0" cap="sq">
                <a:solidFill>
                  <a:srgbClr val="0000FF"/>
                </a:solidFill>
                <a:miter lim="800000"/>
                <a:headEnd/>
                <a:tailEnd/>
              </a:ln>
            </p:spPr>
            <p:txBody>
              <a:bodyPr/>
              <a:lstStyle/>
              <a:p>
                <a:endParaRPr lang="en-US"/>
              </a:p>
            </p:txBody>
          </p:sp>
          <p:sp>
            <p:nvSpPr>
              <p:cNvPr id="103557" name="Line 940"/>
              <p:cNvSpPr>
                <a:spLocks noChangeShapeType="1"/>
              </p:cNvSpPr>
              <p:nvPr/>
            </p:nvSpPr>
            <p:spPr bwMode="auto">
              <a:xfrm flipV="1">
                <a:off x="4011" y="3225"/>
                <a:ext cx="133" cy="134"/>
              </a:xfrm>
              <a:prstGeom prst="line">
                <a:avLst/>
              </a:prstGeom>
              <a:noFill/>
              <a:ln w="0" cap="sq">
                <a:solidFill>
                  <a:srgbClr val="0000FF"/>
                </a:solidFill>
                <a:miter lim="800000"/>
                <a:headEnd/>
                <a:tailEnd/>
              </a:ln>
            </p:spPr>
            <p:txBody>
              <a:bodyPr/>
              <a:lstStyle/>
              <a:p>
                <a:endParaRPr lang="en-US"/>
              </a:p>
            </p:txBody>
          </p:sp>
          <p:sp>
            <p:nvSpPr>
              <p:cNvPr id="103558" name="Line 941"/>
              <p:cNvSpPr>
                <a:spLocks noChangeShapeType="1"/>
              </p:cNvSpPr>
              <p:nvPr/>
            </p:nvSpPr>
            <p:spPr bwMode="auto">
              <a:xfrm flipV="1">
                <a:off x="4008" y="3223"/>
                <a:ext cx="136" cy="136"/>
              </a:xfrm>
              <a:prstGeom prst="line">
                <a:avLst/>
              </a:prstGeom>
              <a:noFill/>
              <a:ln w="0" cap="sq">
                <a:solidFill>
                  <a:srgbClr val="0000FF"/>
                </a:solidFill>
                <a:miter lim="800000"/>
                <a:headEnd/>
                <a:tailEnd/>
              </a:ln>
            </p:spPr>
            <p:txBody>
              <a:bodyPr/>
              <a:lstStyle/>
              <a:p>
                <a:endParaRPr lang="en-US"/>
              </a:p>
            </p:txBody>
          </p:sp>
          <p:sp>
            <p:nvSpPr>
              <p:cNvPr id="103559" name="Line 942"/>
              <p:cNvSpPr>
                <a:spLocks noChangeShapeType="1"/>
              </p:cNvSpPr>
              <p:nvPr/>
            </p:nvSpPr>
            <p:spPr bwMode="auto">
              <a:xfrm flipV="1">
                <a:off x="4005" y="3220"/>
                <a:ext cx="139" cy="139"/>
              </a:xfrm>
              <a:prstGeom prst="line">
                <a:avLst/>
              </a:prstGeom>
              <a:noFill/>
              <a:ln w="0" cap="sq">
                <a:solidFill>
                  <a:srgbClr val="0000FF"/>
                </a:solidFill>
                <a:miter lim="800000"/>
                <a:headEnd/>
                <a:tailEnd/>
              </a:ln>
            </p:spPr>
            <p:txBody>
              <a:bodyPr/>
              <a:lstStyle/>
              <a:p>
                <a:endParaRPr lang="en-US"/>
              </a:p>
            </p:txBody>
          </p:sp>
          <p:sp>
            <p:nvSpPr>
              <p:cNvPr id="103560" name="Line 943"/>
              <p:cNvSpPr>
                <a:spLocks noChangeShapeType="1"/>
              </p:cNvSpPr>
              <p:nvPr/>
            </p:nvSpPr>
            <p:spPr bwMode="auto">
              <a:xfrm flipV="1">
                <a:off x="4002" y="3217"/>
                <a:ext cx="142" cy="142"/>
              </a:xfrm>
              <a:prstGeom prst="line">
                <a:avLst/>
              </a:prstGeom>
              <a:noFill/>
              <a:ln w="0" cap="sq">
                <a:solidFill>
                  <a:srgbClr val="0000FF"/>
                </a:solidFill>
                <a:miter lim="800000"/>
                <a:headEnd/>
                <a:tailEnd/>
              </a:ln>
            </p:spPr>
            <p:txBody>
              <a:bodyPr/>
              <a:lstStyle/>
              <a:p>
                <a:endParaRPr lang="en-US"/>
              </a:p>
            </p:txBody>
          </p:sp>
          <p:sp>
            <p:nvSpPr>
              <p:cNvPr id="103561" name="Line 944"/>
              <p:cNvSpPr>
                <a:spLocks noChangeShapeType="1"/>
              </p:cNvSpPr>
              <p:nvPr/>
            </p:nvSpPr>
            <p:spPr bwMode="auto">
              <a:xfrm flipV="1">
                <a:off x="3999" y="3214"/>
                <a:ext cx="145" cy="145"/>
              </a:xfrm>
              <a:prstGeom prst="line">
                <a:avLst/>
              </a:prstGeom>
              <a:noFill/>
              <a:ln w="0" cap="sq">
                <a:solidFill>
                  <a:srgbClr val="0000FF"/>
                </a:solidFill>
                <a:miter lim="800000"/>
                <a:headEnd/>
                <a:tailEnd/>
              </a:ln>
            </p:spPr>
            <p:txBody>
              <a:bodyPr/>
              <a:lstStyle/>
              <a:p>
                <a:endParaRPr lang="en-US"/>
              </a:p>
            </p:txBody>
          </p:sp>
          <p:sp>
            <p:nvSpPr>
              <p:cNvPr id="103562" name="Line 945"/>
              <p:cNvSpPr>
                <a:spLocks noChangeShapeType="1"/>
              </p:cNvSpPr>
              <p:nvPr/>
            </p:nvSpPr>
            <p:spPr bwMode="auto">
              <a:xfrm flipV="1">
                <a:off x="3996" y="3211"/>
                <a:ext cx="148" cy="148"/>
              </a:xfrm>
              <a:prstGeom prst="line">
                <a:avLst/>
              </a:prstGeom>
              <a:noFill/>
              <a:ln w="0" cap="sq">
                <a:solidFill>
                  <a:srgbClr val="0000FF"/>
                </a:solidFill>
                <a:miter lim="800000"/>
                <a:headEnd/>
                <a:tailEnd/>
              </a:ln>
            </p:spPr>
            <p:txBody>
              <a:bodyPr/>
              <a:lstStyle/>
              <a:p>
                <a:endParaRPr lang="en-US"/>
              </a:p>
            </p:txBody>
          </p:sp>
          <p:sp>
            <p:nvSpPr>
              <p:cNvPr id="103563" name="Line 946"/>
              <p:cNvSpPr>
                <a:spLocks noChangeShapeType="1"/>
              </p:cNvSpPr>
              <p:nvPr/>
            </p:nvSpPr>
            <p:spPr bwMode="auto">
              <a:xfrm flipV="1">
                <a:off x="3993" y="3211"/>
                <a:ext cx="148" cy="148"/>
              </a:xfrm>
              <a:prstGeom prst="line">
                <a:avLst/>
              </a:prstGeom>
              <a:noFill/>
              <a:ln w="0" cap="sq">
                <a:solidFill>
                  <a:srgbClr val="0000FF"/>
                </a:solidFill>
                <a:miter lim="800000"/>
                <a:headEnd/>
                <a:tailEnd/>
              </a:ln>
            </p:spPr>
            <p:txBody>
              <a:bodyPr/>
              <a:lstStyle/>
              <a:p>
                <a:endParaRPr lang="en-US"/>
              </a:p>
            </p:txBody>
          </p:sp>
          <p:sp>
            <p:nvSpPr>
              <p:cNvPr id="103564" name="Line 947"/>
              <p:cNvSpPr>
                <a:spLocks noChangeShapeType="1"/>
              </p:cNvSpPr>
              <p:nvPr/>
            </p:nvSpPr>
            <p:spPr bwMode="auto">
              <a:xfrm flipV="1">
                <a:off x="3990" y="3211"/>
                <a:ext cx="148" cy="148"/>
              </a:xfrm>
              <a:prstGeom prst="line">
                <a:avLst/>
              </a:prstGeom>
              <a:noFill/>
              <a:ln w="0" cap="sq">
                <a:solidFill>
                  <a:srgbClr val="0000FF"/>
                </a:solidFill>
                <a:miter lim="800000"/>
                <a:headEnd/>
                <a:tailEnd/>
              </a:ln>
            </p:spPr>
            <p:txBody>
              <a:bodyPr/>
              <a:lstStyle/>
              <a:p>
                <a:endParaRPr lang="en-US"/>
              </a:p>
            </p:txBody>
          </p:sp>
          <p:sp>
            <p:nvSpPr>
              <p:cNvPr id="103565" name="Line 948"/>
              <p:cNvSpPr>
                <a:spLocks noChangeShapeType="1"/>
              </p:cNvSpPr>
              <p:nvPr/>
            </p:nvSpPr>
            <p:spPr bwMode="auto">
              <a:xfrm flipV="1">
                <a:off x="3987" y="3211"/>
                <a:ext cx="148" cy="148"/>
              </a:xfrm>
              <a:prstGeom prst="line">
                <a:avLst/>
              </a:prstGeom>
              <a:noFill/>
              <a:ln w="0" cap="sq">
                <a:solidFill>
                  <a:srgbClr val="0000FF"/>
                </a:solidFill>
                <a:miter lim="800000"/>
                <a:headEnd/>
                <a:tailEnd/>
              </a:ln>
            </p:spPr>
            <p:txBody>
              <a:bodyPr/>
              <a:lstStyle/>
              <a:p>
                <a:endParaRPr lang="en-US"/>
              </a:p>
            </p:txBody>
          </p:sp>
          <p:sp>
            <p:nvSpPr>
              <p:cNvPr id="103566" name="Line 949"/>
              <p:cNvSpPr>
                <a:spLocks noChangeShapeType="1"/>
              </p:cNvSpPr>
              <p:nvPr/>
            </p:nvSpPr>
            <p:spPr bwMode="auto">
              <a:xfrm flipV="1">
                <a:off x="3984" y="3211"/>
                <a:ext cx="148" cy="148"/>
              </a:xfrm>
              <a:prstGeom prst="line">
                <a:avLst/>
              </a:prstGeom>
              <a:noFill/>
              <a:ln w="0" cap="sq">
                <a:solidFill>
                  <a:srgbClr val="0000FF"/>
                </a:solidFill>
                <a:miter lim="800000"/>
                <a:headEnd/>
                <a:tailEnd/>
              </a:ln>
            </p:spPr>
            <p:txBody>
              <a:bodyPr/>
              <a:lstStyle/>
              <a:p>
                <a:endParaRPr lang="en-US"/>
              </a:p>
            </p:txBody>
          </p:sp>
          <p:sp>
            <p:nvSpPr>
              <p:cNvPr id="103567" name="Line 950"/>
              <p:cNvSpPr>
                <a:spLocks noChangeShapeType="1"/>
              </p:cNvSpPr>
              <p:nvPr/>
            </p:nvSpPr>
            <p:spPr bwMode="auto">
              <a:xfrm flipV="1">
                <a:off x="3981" y="3211"/>
                <a:ext cx="148" cy="148"/>
              </a:xfrm>
              <a:prstGeom prst="line">
                <a:avLst/>
              </a:prstGeom>
              <a:noFill/>
              <a:ln w="0" cap="sq">
                <a:solidFill>
                  <a:srgbClr val="0000FF"/>
                </a:solidFill>
                <a:miter lim="800000"/>
                <a:headEnd/>
                <a:tailEnd/>
              </a:ln>
            </p:spPr>
            <p:txBody>
              <a:bodyPr/>
              <a:lstStyle/>
              <a:p>
                <a:endParaRPr lang="en-US"/>
              </a:p>
            </p:txBody>
          </p:sp>
          <p:sp>
            <p:nvSpPr>
              <p:cNvPr id="103568" name="Line 951"/>
              <p:cNvSpPr>
                <a:spLocks noChangeShapeType="1"/>
              </p:cNvSpPr>
              <p:nvPr/>
            </p:nvSpPr>
            <p:spPr bwMode="auto">
              <a:xfrm flipV="1">
                <a:off x="3978" y="3211"/>
                <a:ext cx="148" cy="148"/>
              </a:xfrm>
              <a:prstGeom prst="line">
                <a:avLst/>
              </a:prstGeom>
              <a:noFill/>
              <a:ln w="0" cap="sq">
                <a:solidFill>
                  <a:srgbClr val="0000FF"/>
                </a:solidFill>
                <a:miter lim="800000"/>
                <a:headEnd/>
                <a:tailEnd/>
              </a:ln>
            </p:spPr>
            <p:txBody>
              <a:bodyPr/>
              <a:lstStyle/>
              <a:p>
                <a:endParaRPr lang="en-US"/>
              </a:p>
            </p:txBody>
          </p:sp>
          <p:sp>
            <p:nvSpPr>
              <p:cNvPr id="103569" name="Line 952"/>
              <p:cNvSpPr>
                <a:spLocks noChangeShapeType="1"/>
              </p:cNvSpPr>
              <p:nvPr/>
            </p:nvSpPr>
            <p:spPr bwMode="auto">
              <a:xfrm flipV="1">
                <a:off x="3975" y="3210"/>
                <a:ext cx="148" cy="149"/>
              </a:xfrm>
              <a:prstGeom prst="line">
                <a:avLst/>
              </a:prstGeom>
              <a:noFill/>
              <a:ln w="0" cap="sq">
                <a:solidFill>
                  <a:srgbClr val="0000FF"/>
                </a:solidFill>
                <a:miter lim="800000"/>
                <a:headEnd/>
                <a:tailEnd/>
              </a:ln>
            </p:spPr>
            <p:txBody>
              <a:bodyPr/>
              <a:lstStyle/>
              <a:p>
                <a:endParaRPr lang="en-US"/>
              </a:p>
            </p:txBody>
          </p:sp>
          <p:sp>
            <p:nvSpPr>
              <p:cNvPr id="103570" name="Line 953"/>
              <p:cNvSpPr>
                <a:spLocks noChangeShapeType="1"/>
              </p:cNvSpPr>
              <p:nvPr/>
            </p:nvSpPr>
            <p:spPr bwMode="auto">
              <a:xfrm flipV="1">
                <a:off x="3972" y="3210"/>
                <a:ext cx="149" cy="149"/>
              </a:xfrm>
              <a:prstGeom prst="line">
                <a:avLst/>
              </a:prstGeom>
              <a:noFill/>
              <a:ln w="0" cap="sq">
                <a:solidFill>
                  <a:srgbClr val="0000FF"/>
                </a:solidFill>
                <a:miter lim="800000"/>
                <a:headEnd/>
                <a:tailEnd/>
              </a:ln>
            </p:spPr>
            <p:txBody>
              <a:bodyPr/>
              <a:lstStyle/>
              <a:p>
                <a:endParaRPr lang="en-US"/>
              </a:p>
            </p:txBody>
          </p:sp>
          <p:sp>
            <p:nvSpPr>
              <p:cNvPr id="103571" name="Line 954"/>
              <p:cNvSpPr>
                <a:spLocks noChangeShapeType="1"/>
              </p:cNvSpPr>
              <p:nvPr/>
            </p:nvSpPr>
            <p:spPr bwMode="auto">
              <a:xfrm flipV="1">
                <a:off x="3969" y="3210"/>
                <a:ext cx="149" cy="149"/>
              </a:xfrm>
              <a:prstGeom prst="line">
                <a:avLst/>
              </a:prstGeom>
              <a:noFill/>
              <a:ln w="0" cap="sq">
                <a:solidFill>
                  <a:srgbClr val="0000FF"/>
                </a:solidFill>
                <a:miter lim="800000"/>
                <a:headEnd/>
                <a:tailEnd/>
              </a:ln>
            </p:spPr>
            <p:txBody>
              <a:bodyPr/>
              <a:lstStyle/>
              <a:p>
                <a:endParaRPr lang="en-US"/>
              </a:p>
            </p:txBody>
          </p:sp>
          <p:sp>
            <p:nvSpPr>
              <p:cNvPr id="103572" name="Line 955"/>
              <p:cNvSpPr>
                <a:spLocks noChangeShapeType="1"/>
              </p:cNvSpPr>
              <p:nvPr/>
            </p:nvSpPr>
            <p:spPr bwMode="auto">
              <a:xfrm flipV="1">
                <a:off x="3966" y="3210"/>
                <a:ext cx="149" cy="149"/>
              </a:xfrm>
              <a:prstGeom prst="line">
                <a:avLst/>
              </a:prstGeom>
              <a:noFill/>
              <a:ln w="0" cap="sq">
                <a:solidFill>
                  <a:srgbClr val="0000FF"/>
                </a:solidFill>
                <a:miter lim="800000"/>
                <a:headEnd/>
                <a:tailEnd/>
              </a:ln>
            </p:spPr>
            <p:txBody>
              <a:bodyPr/>
              <a:lstStyle/>
              <a:p>
                <a:endParaRPr lang="en-US"/>
              </a:p>
            </p:txBody>
          </p:sp>
          <p:sp>
            <p:nvSpPr>
              <p:cNvPr id="103573" name="Line 956"/>
              <p:cNvSpPr>
                <a:spLocks noChangeShapeType="1"/>
              </p:cNvSpPr>
              <p:nvPr/>
            </p:nvSpPr>
            <p:spPr bwMode="auto">
              <a:xfrm flipV="1">
                <a:off x="3963" y="3210"/>
                <a:ext cx="149" cy="149"/>
              </a:xfrm>
              <a:prstGeom prst="line">
                <a:avLst/>
              </a:prstGeom>
              <a:noFill/>
              <a:ln w="0" cap="sq">
                <a:solidFill>
                  <a:srgbClr val="0000FF"/>
                </a:solidFill>
                <a:miter lim="800000"/>
                <a:headEnd/>
                <a:tailEnd/>
              </a:ln>
            </p:spPr>
            <p:txBody>
              <a:bodyPr/>
              <a:lstStyle/>
              <a:p>
                <a:endParaRPr lang="en-US"/>
              </a:p>
            </p:txBody>
          </p:sp>
          <p:sp>
            <p:nvSpPr>
              <p:cNvPr id="103574" name="Line 957"/>
              <p:cNvSpPr>
                <a:spLocks noChangeShapeType="1"/>
              </p:cNvSpPr>
              <p:nvPr/>
            </p:nvSpPr>
            <p:spPr bwMode="auto">
              <a:xfrm flipV="1">
                <a:off x="3960" y="3210"/>
                <a:ext cx="149" cy="149"/>
              </a:xfrm>
              <a:prstGeom prst="line">
                <a:avLst/>
              </a:prstGeom>
              <a:noFill/>
              <a:ln w="0" cap="sq">
                <a:solidFill>
                  <a:srgbClr val="0000FF"/>
                </a:solidFill>
                <a:miter lim="800000"/>
                <a:headEnd/>
                <a:tailEnd/>
              </a:ln>
            </p:spPr>
            <p:txBody>
              <a:bodyPr/>
              <a:lstStyle/>
              <a:p>
                <a:endParaRPr lang="en-US"/>
              </a:p>
            </p:txBody>
          </p:sp>
          <p:sp>
            <p:nvSpPr>
              <p:cNvPr id="103575" name="Line 958"/>
              <p:cNvSpPr>
                <a:spLocks noChangeShapeType="1"/>
              </p:cNvSpPr>
              <p:nvPr/>
            </p:nvSpPr>
            <p:spPr bwMode="auto">
              <a:xfrm flipV="1">
                <a:off x="3957" y="3210"/>
                <a:ext cx="149" cy="149"/>
              </a:xfrm>
              <a:prstGeom prst="line">
                <a:avLst/>
              </a:prstGeom>
              <a:noFill/>
              <a:ln w="0" cap="sq">
                <a:solidFill>
                  <a:srgbClr val="0000FF"/>
                </a:solidFill>
                <a:miter lim="800000"/>
                <a:headEnd/>
                <a:tailEnd/>
              </a:ln>
            </p:spPr>
            <p:txBody>
              <a:bodyPr/>
              <a:lstStyle/>
              <a:p>
                <a:endParaRPr lang="en-US"/>
              </a:p>
            </p:txBody>
          </p:sp>
          <p:sp>
            <p:nvSpPr>
              <p:cNvPr id="103576" name="Line 959"/>
              <p:cNvSpPr>
                <a:spLocks noChangeShapeType="1"/>
              </p:cNvSpPr>
              <p:nvPr/>
            </p:nvSpPr>
            <p:spPr bwMode="auto">
              <a:xfrm flipV="1">
                <a:off x="3954" y="3210"/>
                <a:ext cx="149" cy="149"/>
              </a:xfrm>
              <a:prstGeom prst="line">
                <a:avLst/>
              </a:prstGeom>
              <a:noFill/>
              <a:ln w="0" cap="sq">
                <a:solidFill>
                  <a:srgbClr val="0000FF"/>
                </a:solidFill>
                <a:miter lim="800000"/>
                <a:headEnd/>
                <a:tailEnd/>
              </a:ln>
            </p:spPr>
            <p:txBody>
              <a:bodyPr/>
              <a:lstStyle/>
              <a:p>
                <a:endParaRPr lang="en-US"/>
              </a:p>
            </p:txBody>
          </p:sp>
          <p:sp>
            <p:nvSpPr>
              <p:cNvPr id="103577" name="Line 960"/>
              <p:cNvSpPr>
                <a:spLocks noChangeShapeType="1"/>
              </p:cNvSpPr>
              <p:nvPr/>
            </p:nvSpPr>
            <p:spPr bwMode="auto">
              <a:xfrm flipV="1">
                <a:off x="3951" y="3209"/>
                <a:ext cx="150" cy="150"/>
              </a:xfrm>
              <a:prstGeom prst="line">
                <a:avLst/>
              </a:prstGeom>
              <a:noFill/>
              <a:ln w="0" cap="sq">
                <a:solidFill>
                  <a:srgbClr val="0000FF"/>
                </a:solidFill>
                <a:miter lim="800000"/>
                <a:headEnd/>
                <a:tailEnd/>
              </a:ln>
            </p:spPr>
            <p:txBody>
              <a:bodyPr/>
              <a:lstStyle/>
              <a:p>
                <a:endParaRPr lang="en-US"/>
              </a:p>
            </p:txBody>
          </p:sp>
          <p:sp>
            <p:nvSpPr>
              <p:cNvPr id="103578" name="Line 961"/>
              <p:cNvSpPr>
                <a:spLocks noChangeShapeType="1"/>
              </p:cNvSpPr>
              <p:nvPr/>
            </p:nvSpPr>
            <p:spPr bwMode="auto">
              <a:xfrm flipV="1">
                <a:off x="3948" y="3209"/>
                <a:ext cx="150" cy="150"/>
              </a:xfrm>
              <a:prstGeom prst="line">
                <a:avLst/>
              </a:prstGeom>
              <a:noFill/>
              <a:ln w="0" cap="sq">
                <a:solidFill>
                  <a:srgbClr val="0000FF"/>
                </a:solidFill>
                <a:miter lim="800000"/>
                <a:headEnd/>
                <a:tailEnd/>
              </a:ln>
            </p:spPr>
            <p:txBody>
              <a:bodyPr/>
              <a:lstStyle/>
              <a:p>
                <a:endParaRPr lang="en-US"/>
              </a:p>
            </p:txBody>
          </p:sp>
          <p:sp>
            <p:nvSpPr>
              <p:cNvPr id="103579" name="Line 962"/>
              <p:cNvSpPr>
                <a:spLocks noChangeShapeType="1"/>
              </p:cNvSpPr>
              <p:nvPr/>
            </p:nvSpPr>
            <p:spPr bwMode="auto">
              <a:xfrm flipV="1">
                <a:off x="3945" y="3209"/>
                <a:ext cx="150" cy="150"/>
              </a:xfrm>
              <a:prstGeom prst="line">
                <a:avLst/>
              </a:prstGeom>
              <a:noFill/>
              <a:ln w="0" cap="sq">
                <a:solidFill>
                  <a:srgbClr val="0000FF"/>
                </a:solidFill>
                <a:miter lim="800000"/>
                <a:headEnd/>
                <a:tailEnd/>
              </a:ln>
            </p:spPr>
            <p:txBody>
              <a:bodyPr/>
              <a:lstStyle/>
              <a:p>
                <a:endParaRPr lang="en-US"/>
              </a:p>
            </p:txBody>
          </p:sp>
          <p:sp>
            <p:nvSpPr>
              <p:cNvPr id="103580" name="Line 963"/>
              <p:cNvSpPr>
                <a:spLocks noChangeShapeType="1"/>
              </p:cNvSpPr>
              <p:nvPr/>
            </p:nvSpPr>
            <p:spPr bwMode="auto">
              <a:xfrm flipV="1">
                <a:off x="3942" y="3209"/>
                <a:ext cx="150" cy="150"/>
              </a:xfrm>
              <a:prstGeom prst="line">
                <a:avLst/>
              </a:prstGeom>
              <a:noFill/>
              <a:ln w="0" cap="sq">
                <a:solidFill>
                  <a:srgbClr val="0000FF"/>
                </a:solidFill>
                <a:miter lim="800000"/>
                <a:headEnd/>
                <a:tailEnd/>
              </a:ln>
            </p:spPr>
            <p:txBody>
              <a:bodyPr/>
              <a:lstStyle/>
              <a:p>
                <a:endParaRPr lang="en-US"/>
              </a:p>
            </p:txBody>
          </p:sp>
          <p:sp>
            <p:nvSpPr>
              <p:cNvPr id="103581" name="Line 964"/>
              <p:cNvSpPr>
                <a:spLocks noChangeShapeType="1"/>
              </p:cNvSpPr>
              <p:nvPr/>
            </p:nvSpPr>
            <p:spPr bwMode="auto">
              <a:xfrm flipV="1">
                <a:off x="3939" y="3209"/>
                <a:ext cx="150" cy="150"/>
              </a:xfrm>
              <a:prstGeom prst="line">
                <a:avLst/>
              </a:prstGeom>
              <a:noFill/>
              <a:ln w="0" cap="sq">
                <a:solidFill>
                  <a:srgbClr val="0000FF"/>
                </a:solidFill>
                <a:miter lim="800000"/>
                <a:headEnd/>
                <a:tailEnd/>
              </a:ln>
            </p:spPr>
            <p:txBody>
              <a:bodyPr/>
              <a:lstStyle/>
              <a:p>
                <a:endParaRPr lang="en-US"/>
              </a:p>
            </p:txBody>
          </p:sp>
          <p:sp>
            <p:nvSpPr>
              <p:cNvPr id="103582" name="Line 965"/>
              <p:cNvSpPr>
                <a:spLocks noChangeShapeType="1"/>
              </p:cNvSpPr>
              <p:nvPr/>
            </p:nvSpPr>
            <p:spPr bwMode="auto">
              <a:xfrm flipV="1">
                <a:off x="3936" y="3209"/>
                <a:ext cx="150" cy="150"/>
              </a:xfrm>
              <a:prstGeom prst="line">
                <a:avLst/>
              </a:prstGeom>
              <a:noFill/>
              <a:ln w="0" cap="sq">
                <a:solidFill>
                  <a:srgbClr val="0000FF"/>
                </a:solidFill>
                <a:miter lim="800000"/>
                <a:headEnd/>
                <a:tailEnd/>
              </a:ln>
            </p:spPr>
            <p:txBody>
              <a:bodyPr/>
              <a:lstStyle/>
              <a:p>
                <a:endParaRPr lang="en-US"/>
              </a:p>
            </p:txBody>
          </p:sp>
          <p:sp>
            <p:nvSpPr>
              <p:cNvPr id="103583" name="Line 966"/>
              <p:cNvSpPr>
                <a:spLocks noChangeShapeType="1"/>
              </p:cNvSpPr>
              <p:nvPr/>
            </p:nvSpPr>
            <p:spPr bwMode="auto">
              <a:xfrm flipV="1">
                <a:off x="3933" y="3209"/>
                <a:ext cx="151" cy="150"/>
              </a:xfrm>
              <a:prstGeom prst="line">
                <a:avLst/>
              </a:prstGeom>
              <a:noFill/>
              <a:ln w="0" cap="sq">
                <a:solidFill>
                  <a:srgbClr val="0000FF"/>
                </a:solidFill>
                <a:miter lim="800000"/>
                <a:headEnd/>
                <a:tailEnd/>
              </a:ln>
            </p:spPr>
            <p:txBody>
              <a:bodyPr/>
              <a:lstStyle/>
              <a:p>
                <a:endParaRPr lang="en-US"/>
              </a:p>
            </p:txBody>
          </p:sp>
          <p:sp>
            <p:nvSpPr>
              <p:cNvPr id="103584" name="Line 967"/>
              <p:cNvSpPr>
                <a:spLocks noChangeShapeType="1"/>
              </p:cNvSpPr>
              <p:nvPr/>
            </p:nvSpPr>
            <p:spPr bwMode="auto">
              <a:xfrm flipV="1">
                <a:off x="3930" y="3209"/>
                <a:ext cx="151" cy="150"/>
              </a:xfrm>
              <a:prstGeom prst="line">
                <a:avLst/>
              </a:prstGeom>
              <a:noFill/>
              <a:ln w="0" cap="sq">
                <a:solidFill>
                  <a:srgbClr val="0000FF"/>
                </a:solidFill>
                <a:miter lim="800000"/>
                <a:headEnd/>
                <a:tailEnd/>
              </a:ln>
            </p:spPr>
            <p:txBody>
              <a:bodyPr/>
              <a:lstStyle/>
              <a:p>
                <a:endParaRPr lang="en-US"/>
              </a:p>
            </p:txBody>
          </p:sp>
          <p:sp>
            <p:nvSpPr>
              <p:cNvPr id="103585" name="Line 968"/>
              <p:cNvSpPr>
                <a:spLocks noChangeShapeType="1"/>
              </p:cNvSpPr>
              <p:nvPr/>
            </p:nvSpPr>
            <p:spPr bwMode="auto">
              <a:xfrm flipV="1">
                <a:off x="3927" y="3209"/>
                <a:ext cx="151" cy="150"/>
              </a:xfrm>
              <a:prstGeom prst="line">
                <a:avLst/>
              </a:prstGeom>
              <a:noFill/>
              <a:ln w="0" cap="sq">
                <a:solidFill>
                  <a:srgbClr val="0000FF"/>
                </a:solidFill>
                <a:miter lim="800000"/>
                <a:headEnd/>
                <a:tailEnd/>
              </a:ln>
            </p:spPr>
            <p:txBody>
              <a:bodyPr/>
              <a:lstStyle/>
              <a:p>
                <a:endParaRPr lang="en-US"/>
              </a:p>
            </p:txBody>
          </p:sp>
          <p:sp>
            <p:nvSpPr>
              <p:cNvPr id="103586" name="Line 969"/>
              <p:cNvSpPr>
                <a:spLocks noChangeShapeType="1"/>
              </p:cNvSpPr>
              <p:nvPr/>
            </p:nvSpPr>
            <p:spPr bwMode="auto">
              <a:xfrm flipV="1">
                <a:off x="3924" y="3208"/>
                <a:ext cx="151" cy="151"/>
              </a:xfrm>
              <a:prstGeom prst="line">
                <a:avLst/>
              </a:prstGeom>
              <a:noFill/>
              <a:ln w="0" cap="sq">
                <a:solidFill>
                  <a:srgbClr val="0000FF"/>
                </a:solidFill>
                <a:miter lim="800000"/>
                <a:headEnd/>
                <a:tailEnd/>
              </a:ln>
            </p:spPr>
            <p:txBody>
              <a:bodyPr/>
              <a:lstStyle/>
              <a:p>
                <a:endParaRPr lang="en-US"/>
              </a:p>
            </p:txBody>
          </p:sp>
          <p:sp>
            <p:nvSpPr>
              <p:cNvPr id="103587" name="Line 970"/>
              <p:cNvSpPr>
                <a:spLocks noChangeShapeType="1"/>
              </p:cNvSpPr>
              <p:nvPr/>
            </p:nvSpPr>
            <p:spPr bwMode="auto">
              <a:xfrm flipV="1">
                <a:off x="3922" y="3208"/>
                <a:ext cx="150" cy="151"/>
              </a:xfrm>
              <a:prstGeom prst="line">
                <a:avLst/>
              </a:prstGeom>
              <a:noFill/>
              <a:ln w="0" cap="sq">
                <a:solidFill>
                  <a:srgbClr val="0000FF"/>
                </a:solidFill>
                <a:miter lim="800000"/>
                <a:headEnd/>
                <a:tailEnd/>
              </a:ln>
            </p:spPr>
            <p:txBody>
              <a:bodyPr/>
              <a:lstStyle/>
              <a:p>
                <a:endParaRPr lang="en-US"/>
              </a:p>
            </p:txBody>
          </p:sp>
          <p:sp>
            <p:nvSpPr>
              <p:cNvPr id="103588" name="Line 971"/>
              <p:cNvSpPr>
                <a:spLocks noChangeShapeType="1"/>
              </p:cNvSpPr>
              <p:nvPr/>
            </p:nvSpPr>
            <p:spPr bwMode="auto">
              <a:xfrm flipV="1">
                <a:off x="3919" y="3208"/>
                <a:ext cx="150" cy="151"/>
              </a:xfrm>
              <a:prstGeom prst="line">
                <a:avLst/>
              </a:prstGeom>
              <a:noFill/>
              <a:ln w="0" cap="sq">
                <a:solidFill>
                  <a:srgbClr val="0000FF"/>
                </a:solidFill>
                <a:miter lim="800000"/>
                <a:headEnd/>
                <a:tailEnd/>
              </a:ln>
            </p:spPr>
            <p:txBody>
              <a:bodyPr/>
              <a:lstStyle/>
              <a:p>
                <a:endParaRPr lang="en-US"/>
              </a:p>
            </p:txBody>
          </p:sp>
          <p:sp>
            <p:nvSpPr>
              <p:cNvPr id="103589" name="Line 972"/>
              <p:cNvSpPr>
                <a:spLocks noChangeShapeType="1"/>
              </p:cNvSpPr>
              <p:nvPr/>
            </p:nvSpPr>
            <p:spPr bwMode="auto">
              <a:xfrm flipV="1">
                <a:off x="3916" y="3208"/>
                <a:ext cx="150" cy="151"/>
              </a:xfrm>
              <a:prstGeom prst="line">
                <a:avLst/>
              </a:prstGeom>
              <a:noFill/>
              <a:ln w="0" cap="sq">
                <a:solidFill>
                  <a:srgbClr val="0000FF"/>
                </a:solidFill>
                <a:miter lim="800000"/>
                <a:headEnd/>
                <a:tailEnd/>
              </a:ln>
            </p:spPr>
            <p:txBody>
              <a:bodyPr/>
              <a:lstStyle/>
              <a:p>
                <a:endParaRPr lang="en-US"/>
              </a:p>
            </p:txBody>
          </p:sp>
        </p:grpSp>
        <p:grpSp>
          <p:nvGrpSpPr>
            <p:cNvPr id="6" name="Group 973"/>
            <p:cNvGrpSpPr>
              <a:grpSpLocks/>
            </p:cNvGrpSpPr>
            <p:nvPr/>
          </p:nvGrpSpPr>
          <p:grpSpPr bwMode="auto">
            <a:xfrm>
              <a:off x="3344" y="3149"/>
              <a:ext cx="720" cy="210"/>
              <a:chOff x="3344" y="3149"/>
              <a:chExt cx="720" cy="210"/>
            </a:xfrm>
          </p:grpSpPr>
          <p:sp>
            <p:nvSpPr>
              <p:cNvPr id="49942" name="Line 974"/>
              <p:cNvSpPr>
                <a:spLocks noChangeShapeType="1"/>
              </p:cNvSpPr>
              <p:nvPr/>
            </p:nvSpPr>
            <p:spPr bwMode="auto">
              <a:xfrm flipV="1">
                <a:off x="3913" y="3208"/>
                <a:ext cx="151" cy="151"/>
              </a:xfrm>
              <a:prstGeom prst="line">
                <a:avLst/>
              </a:prstGeom>
              <a:noFill/>
              <a:ln w="0" cap="sq">
                <a:solidFill>
                  <a:srgbClr val="0000FF"/>
                </a:solidFill>
                <a:miter lim="800000"/>
                <a:headEnd/>
                <a:tailEnd/>
              </a:ln>
            </p:spPr>
            <p:txBody>
              <a:bodyPr/>
              <a:lstStyle/>
              <a:p>
                <a:endParaRPr lang="en-US"/>
              </a:p>
            </p:txBody>
          </p:sp>
          <p:sp>
            <p:nvSpPr>
              <p:cNvPr id="49943" name="Line 975"/>
              <p:cNvSpPr>
                <a:spLocks noChangeShapeType="1"/>
              </p:cNvSpPr>
              <p:nvPr/>
            </p:nvSpPr>
            <p:spPr bwMode="auto">
              <a:xfrm flipV="1">
                <a:off x="3910" y="3208"/>
                <a:ext cx="151" cy="151"/>
              </a:xfrm>
              <a:prstGeom prst="line">
                <a:avLst/>
              </a:prstGeom>
              <a:noFill/>
              <a:ln w="0" cap="sq">
                <a:solidFill>
                  <a:srgbClr val="0000FF"/>
                </a:solidFill>
                <a:miter lim="800000"/>
                <a:headEnd/>
                <a:tailEnd/>
              </a:ln>
            </p:spPr>
            <p:txBody>
              <a:bodyPr/>
              <a:lstStyle/>
              <a:p>
                <a:endParaRPr lang="en-US"/>
              </a:p>
            </p:txBody>
          </p:sp>
          <p:sp>
            <p:nvSpPr>
              <p:cNvPr id="49944" name="Line 976"/>
              <p:cNvSpPr>
                <a:spLocks noChangeShapeType="1"/>
              </p:cNvSpPr>
              <p:nvPr/>
            </p:nvSpPr>
            <p:spPr bwMode="auto">
              <a:xfrm flipV="1">
                <a:off x="3907" y="3208"/>
                <a:ext cx="151" cy="151"/>
              </a:xfrm>
              <a:prstGeom prst="line">
                <a:avLst/>
              </a:prstGeom>
              <a:noFill/>
              <a:ln w="0" cap="sq">
                <a:solidFill>
                  <a:srgbClr val="0000FF"/>
                </a:solidFill>
                <a:miter lim="800000"/>
                <a:headEnd/>
                <a:tailEnd/>
              </a:ln>
            </p:spPr>
            <p:txBody>
              <a:bodyPr/>
              <a:lstStyle/>
              <a:p>
                <a:endParaRPr lang="en-US"/>
              </a:p>
            </p:txBody>
          </p:sp>
          <p:sp>
            <p:nvSpPr>
              <p:cNvPr id="49945" name="Line 977"/>
              <p:cNvSpPr>
                <a:spLocks noChangeShapeType="1"/>
              </p:cNvSpPr>
              <p:nvPr/>
            </p:nvSpPr>
            <p:spPr bwMode="auto">
              <a:xfrm flipV="1">
                <a:off x="3904" y="3207"/>
                <a:ext cx="151" cy="152"/>
              </a:xfrm>
              <a:prstGeom prst="line">
                <a:avLst/>
              </a:prstGeom>
              <a:noFill/>
              <a:ln w="0" cap="sq">
                <a:solidFill>
                  <a:srgbClr val="0000FF"/>
                </a:solidFill>
                <a:miter lim="800000"/>
                <a:headEnd/>
                <a:tailEnd/>
              </a:ln>
            </p:spPr>
            <p:txBody>
              <a:bodyPr/>
              <a:lstStyle/>
              <a:p>
                <a:endParaRPr lang="en-US"/>
              </a:p>
            </p:txBody>
          </p:sp>
          <p:sp>
            <p:nvSpPr>
              <p:cNvPr id="49946" name="Line 978"/>
              <p:cNvSpPr>
                <a:spLocks noChangeShapeType="1"/>
              </p:cNvSpPr>
              <p:nvPr/>
            </p:nvSpPr>
            <p:spPr bwMode="auto">
              <a:xfrm flipV="1">
                <a:off x="3901" y="3207"/>
                <a:ext cx="151" cy="152"/>
              </a:xfrm>
              <a:prstGeom prst="line">
                <a:avLst/>
              </a:prstGeom>
              <a:noFill/>
              <a:ln w="0" cap="sq">
                <a:solidFill>
                  <a:srgbClr val="0000FF"/>
                </a:solidFill>
                <a:miter lim="800000"/>
                <a:headEnd/>
                <a:tailEnd/>
              </a:ln>
            </p:spPr>
            <p:txBody>
              <a:bodyPr/>
              <a:lstStyle/>
              <a:p>
                <a:endParaRPr lang="en-US"/>
              </a:p>
            </p:txBody>
          </p:sp>
          <p:sp>
            <p:nvSpPr>
              <p:cNvPr id="49947" name="Line 979"/>
              <p:cNvSpPr>
                <a:spLocks noChangeShapeType="1"/>
              </p:cNvSpPr>
              <p:nvPr/>
            </p:nvSpPr>
            <p:spPr bwMode="auto">
              <a:xfrm flipV="1">
                <a:off x="3898" y="3207"/>
                <a:ext cx="152" cy="152"/>
              </a:xfrm>
              <a:prstGeom prst="line">
                <a:avLst/>
              </a:prstGeom>
              <a:noFill/>
              <a:ln w="0" cap="sq">
                <a:solidFill>
                  <a:srgbClr val="0000FF"/>
                </a:solidFill>
                <a:miter lim="800000"/>
                <a:headEnd/>
                <a:tailEnd/>
              </a:ln>
            </p:spPr>
            <p:txBody>
              <a:bodyPr/>
              <a:lstStyle/>
              <a:p>
                <a:endParaRPr lang="en-US"/>
              </a:p>
            </p:txBody>
          </p:sp>
          <p:sp>
            <p:nvSpPr>
              <p:cNvPr id="49948" name="Line 980"/>
              <p:cNvSpPr>
                <a:spLocks noChangeShapeType="1"/>
              </p:cNvSpPr>
              <p:nvPr/>
            </p:nvSpPr>
            <p:spPr bwMode="auto">
              <a:xfrm flipV="1">
                <a:off x="3895" y="3207"/>
                <a:ext cx="152" cy="152"/>
              </a:xfrm>
              <a:prstGeom prst="line">
                <a:avLst/>
              </a:prstGeom>
              <a:noFill/>
              <a:ln w="0" cap="sq">
                <a:solidFill>
                  <a:srgbClr val="0000FF"/>
                </a:solidFill>
                <a:miter lim="800000"/>
                <a:headEnd/>
                <a:tailEnd/>
              </a:ln>
            </p:spPr>
            <p:txBody>
              <a:bodyPr/>
              <a:lstStyle/>
              <a:p>
                <a:endParaRPr lang="en-US"/>
              </a:p>
            </p:txBody>
          </p:sp>
          <p:sp>
            <p:nvSpPr>
              <p:cNvPr id="49949" name="Line 981"/>
              <p:cNvSpPr>
                <a:spLocks noChangeShapeType="1"/>
              </p:cNvSpPr>
              <p:nvPr/>
            </p:nvSpPr>
            <p:spPr bwMode="auto">
              <a:xfrm flipV="1">
                <a:off x="3892" y="3207"/>
                <a:ext cx="152" cy="152"/>
              </a:xfrm>
              <a:prstGeom prst="line">
                <a:avLst/>
              </a:prstGeom>
              <a:noFill/>
              <a:ln w="0" cap="sq">
                <a:solidFill>
                  <a:srgbClr val="0000FF"/>
                </a:solidFill>
                <a:miter lim="800000"/>
                <a:headEnd/>
                <a:tailEnd/>
              </a:ln>
            </p:spPr>
            <p:txBody>
              <a:bodyPr/>
              <a:lstStyle/>
              <a:p>
                <a:endParaRPr lang="en-US"/>
              </a:p>
            </p:txBody>
          </p:sp>
          <p:sp>
            <p:nvSpPr>
              <p:cNvPr id="49950" name="Line 982"/>
              <p:cNvSpPr>
                <a:spLocks noChangeShapeType="1"/>
              </p:cNvSpPr>
              <p:nvPr/>
            </p:nvSpPr>
            <p:spPr bwMode="auto">
              <a:xfrm flipV="1">
                <a:off x="3889" y="3207"/>
                <a:ext cx="152" cy="152"/>
              </a:xfrm>
              <a:prstGeom prst="line">
                <a:avLst/>
              </a:prstGeom>
              <a:noFill/>
              <a:ln w="0" cap="sq">
                <a:solidFill>
                  <a:srgbClr val="0000FF"/>
                </a:solidFill>
                <a:miter lim="800000"/>
                <a:headEnd/>
                <a:tailEnd/>
              </a:ln>
            </p:spPr>
            <p:txBody>
              <a:bodyPr/>
              <a:lstStyle/>
              <a:p>
                <a:endParaRPr lang="en-US"/>
              </a:p>
            </p:txBody>
          </p:sp>
          <p:sp>
            <p:nvSpPr>
              <p:cNvPr id="49951" name="Line 983"/>
              <p:cNvSpPr>
                <a:spLocks noChangeShapeType="1"/>
              </p:cNvSpPr>
              <p:nvPr/>
            </p:nvSpPr>
            <p:spPr bwMode="auto">
              <a:xfrm flipV="1">
                <a:off x="3886" y="3207"/>
                <a:ext cx="152" cy="152"/>
              </a:xfrm>
              <a:prstGeom prst="line">
                <a:avLst/>
              </a:prstGeom>
              <a:noFill/>
              <a:ln w="0" cap="sq">
                <a:solidFill>
                  <a:srgbClr val="0000FF"/>
                </a:solidFill>
                <a:miter lim="800000"/>
                <a:headEnd/>
                <a:tailEnd/>
              </a:ln>
            </p:spPr>
            <p:txBody>
              <a:bodyPr/>
              <a:lstStyle/>
              <a:p>
                <a:endParaRPr lang="en-US"/>
              </a:p>
            </p:txBody>
          </p:sp>
          <p:sp>
            <p:nvSpPr>
              <p:cNvPr id="49952" name="Line 984"/>
              <p:cNvSpPr>
                <a:spLocks noChangeShapeType="1"/>
              </p:cNvSpPr>
              <p:nvPr/>
            </p:nvSpPr>
            <p:spPr bwMode="auto">
              <a:xfrm flipV="1">
                <a:off x="3883" y="3206"/>
                <a:ext cx="152" cy="153"/>
              </a:xfrm>
              <a:prstGeom prst="line">
                <a:avLst/>
              </a:prstGeom>
              <a:noFill/>
              <a:ln w="0" cap="sq">
                <a:solidFill>
                  <a:srgbClr val="0000FF"/>
                </a:solidFill>
                <a:miter lim="800000"/>
                <a:headEnd/>
                <a:tailEnd/>
              </a:ln>
            </p:spPr>
            <p:txBody>
              <a:bodyPr/>
              <a:lstStyle/>
              <a:p>
                <a:endParaRPr lang="en-US"/>
              </a:p>
            </p:txBody>
          </p:sp>
          <p:sp>
            <p:nvSpPr>
              <p:cNvPr id="49953" name="Line 985"/>
              <p:cNvSpPr>
                <a:spLocks noChangeShapeType="1"/>
              </p:cNvSpPr>
              <p:nvPr/>
            </p:nvSpPr>
            <p:spPr bwMode="auto">
              <a:xfrm flipV="1">
                <a:off x="3880" y="3206"/>
                <a:ext cx="153" cy="153"/>
              </a:xfrm>
              <a:prstGeom prst="line">
                <a:avLst/>
              </a:prstGeom>
              <a:noFill/>
              <a:ln w="0" cap="sq">
                <a:solidFill>
                  <a:srgbClr val="0000FF"/>
                </a:solidFill>
                <a:miter lim="800000"/>
                <a:headEnd/>
                <a:tailEnd/>
              </a:ln>
            </p:spPr>
            <p:txBody>
              <a:bodyPr/>
              <a:lstStyle/>
              <a:p>
                <a:endParaRPr lang="en-US"/>
              </a:p>
            </p:txBody>
          </p:sp>
          <p:sp>
            <p:nvSpPr>
              <p:cNvPr id="49954" name="Line 986"/>
              <p:cNvSpPr>
                <a:spLocks noChangeShapeType="1"/>
              </p:cNvSpPr>
              <p:nvPr/>
            </p:nvSpPr>
            <p:spPr bwMode="auto">
              <a:xfrm flipV="1">
                <a:off x="3877" y="3206"/>
                <a:ext cx="153" cy="153"/>
              </a:xfrm>
              <a:prstGeom prst="line">
                <a:avLst/>
              </a:prstGeom>
              <a:noFill/>
              <a:ln w="0" cap="sq">
                <a:solidFill>
                  <a:srgbClr val="0000FF"/>
                </a:solidFill>
                <a:miter lim="800000"/>
                <a:headEnd/>
                <a:tailEnd/>
              </a:ln>
            </p:spPr>
            <p:txBody>
              <a:bodyPr/>
              <a:lstStyle/>
              <a:p>
                <a:endParaRPr lang="en-US"/>
              </a:p>
            </p:txBody>
          </p:sp>
          <p:sp>
            <p:nvSpPr>
              <p:cNvPr id="49955" name="Line 987"/>
              <p:cNvSpPr>
                <a:spLocks noChangeShapeType="1"/>
              </p:cNvSpPr>
              <p:nvPr/>
            </p:nvSpPr>
            <p:spPr bwMode="auto">
              <a:xfrm flipV="1">
                <a:off x="3874" y="3206"/>
                <a:ext cx="153" cy="153"/>
              </a:xfrm>
              <a:prstGeom prst="line">
                <a:avLst/>
              </a:prstGeom>
              <a:noFill/>
              <a:ln w="0" cap="sq">
                <a:solidFill>
                  <a:srgbClr val="0000FF"/>
                </a:solidFill>
                <a:miter lim="800000"/>
                <a:headEnd/>
                <a:tailEnd/>
              </a:ln>
            </p:spPr>
            <p:txBody>
              <a:bodyPr/>
              <a:lstStyle/>
              <a:p>
                <a:endParaRPr lang="en-US"/>
              </a:p>
            </p:txBody>
          </p:sp>
          <p:sp>
            <p:nvSpPr>
              <p:cNvPr id="49956" name="Line 988"/>
              <p:cNvSpPr>
                <a:spLocks noChangeShapeType="1"/>
              </p:cNvSpPr>
              <p:nvPr/>
            </p:nvSpPr>
            <p:spPr bwMode="auto">
              <a:xfrm flipV="1">
                <a:off x="3871" y="3206"/>
                <a:ext cx="153" cy="153"/>
              </a:xfrm>
              <a:prstGeom prst="line">
                <a:avLst/>
              </a:prstGeom>
              <a:noFill/>
              <a:ln w="0" cap="sq">
                <a:solidFill>
                  <a:srgbClr val="0000FF"/>
                </a:solidFill>
                <a:miter lim="800000"/>
                <a:headEnd/>
                <a:tailEnd/>
              </a:ln>
            </p:spPr>
            <p:txBody>
              <a:bodyPr/>
              <a:lstStyle/>
              <a:p>
                <a:endParaRPr lang="en-US"/>
              </a:p>
            </p:txBody>
          </p:sp>
          <p:sp>
            <p:nvSpPr>
              <p:cNvPr id="49957" name="Line 989"/>
              <p:cNvSpPr>
                <a:spLocks noChangeShapeType="1"/>
              </p:cNvSpPr>
              <p:nvPr/>
            </p:nvSpPr>
            <p:spPr bwMode="auto">
              <a:xfrm flipV="1">
                <a:off x="3868" y="3206"/>
                <a:ext cx="153" cy="153"/>
              </a:xfrm>
              <a:prstGeom prst="line">
                <a:avLst/>
              </a:prstGeom>
              <a:noFill/>
              <a:ln w="0" cap="sq">
                <a:solidFill>
                  <a:srgbClr val="0000FF"/>
                </a:solidFill>
                <a:miter lim="800000"/>
                <a:headEnd/>
                <a:tailEnd/>
              </a:ln>
            </p:spPr>
            <p:txBody>
              <a:bodyPr/>
              <a:lstStyle/>
              <a:p>
                <a:endParaRPr lang="en-US"/>
              </a:p>
            </p:txBody>
          </p:sp>
          <p:sp>
            <p:nvSpPr>
              <p:cNvPr id="49958" name="Line 990"/>
              <p:cNvSpPr>
                <a:spLocks noChangeShapeType="1"/>
              </p:cNvSpPr>
              <p:nvPr/>
            </p:nvSpPr>
            <p:spPr bwMode="auto">
              <a:xfrm flipV="1">
                <a:off x="3865" y="3205"/>
                <a:ext cx="154" cy="154"/>
              </a:xfrm>
              <a:prstGeom prst="line">
                <a:avLst/>
              </a:prstGeom>
              <a:noFill/>
              <a:ln w="0" cap="sq">
                <a:solidFill>
                  <a:srgbClr val="0000FF"/>
                </a:solidFill>
                <a:miter lim="800000"/>
                <a:headEnd/>
                <a:tailEnd/>
              </a:ln>
            </p:spPr>
            <p:txBody>
              <a:bodyPr/>
              <a:lstStyle/>
              <a:p>
                <a:endParaRPr lang="en-US"/>
              </a:p>
            </p:txBody>
          </p:sp>
          <p:sp>
            <p:nvSpPr>
              <p:cNvPr id="49959" name="Line 991"/>
              <p:cNvSpPr>
                <a:spLocks noChangeShapeType="1"/>
              </p:cNvSpPr>
              <p:nvPr/>
            </p:nvSpPr>
            <p:spPr bwMode="auto">
              <a:xfrm flipV="1">
                <a:off x="3862" y="3205"/>
                <a:ext cx="154" cy="154"/>
              </a:xfrm>
              <a:prstGeom prst="line">
                <a:avLst/>
              </a:prstGeom>
              <a:noFill/>
              <a:ln w="0" cap="sq">
                <a:solidFill>
                  <a:srgbClr val="0000FF"/>
                </a:solidFill>
                <a:miter lim="800000"/>
                <a:headEnd/>
                <a:tailEnd/>
              </a:ln>
            </p:spPr>
            <p:txBody>
              <a:bodyPr/>
              <a:lstStyle/>
              <a:p>
                <a:endParaRPr lang="en-US"/>
              </a:p>
            </p:txBody>
          </p:sp>
          <p:sp>
            <p:nvSpPr>
              <p:cNvPr id="49960" name="Line 992"/>
              <p:cNvSpPr>
                <a:spLocks noChangeShapeType="1"/>
              </p:cNvSpPr>
              <p:nvPr/>
            </p:nvSpPr>
            <p:spPr bwMode="auto">
              <a:xfrm flipV="1">
                <a:off x="3859" y="3205"/>
                <a:ext cx="154" cy="154"/>
              </a:xfrm>
              <a:prstGeom prst="line">
                <a:avLst/>
              </a:prstGeom>
              <a:noFill/>
              <a:ln w="0" cap="sq">
                <a:solidFill>
                  <a:srgbClr val="0000FF"/>
                </a:solidFill>
                <a:miter lim="800000"/>
                <a:headEnd/>
                <a:tailEnd/>
              </a:ln>
            </p:spPr>
            <p:txBody>
              <a:bodyPr/>
              <a:lstStyle/>
              <a:p>
                <a:endParaRPr lang="en-US"/>
              </a:p>
            </p:txBody>
          </p:sp>
          <p:sp>
            <p:nvSpPr>
              <p:cNvPr id="49961" name="Line 993"/>
              <p:cNvSpPr>
                <a:spLocks noChangeShapeType="1"/>
              </p:cNvSpPr>
              <p:nvPr/>
            </p:nvSpPr>
            <p:spPr bwMode="auto">
              <a:xfrm flipV="1">
                <a:off x="3856" y="3205"/>
                <a:ext cx="154" cy="154"/>
              </a:xfrm>
              <a:prstGeom prst="line">
                <a:avLst/>
              </a:prstGeom>
              <a:noFill/>
              <a:ln w="0" cap="sq">
                <a:solidFill>
                  <a:srgbClr val="0000FF"/>
                </a:solidFill>
                <a:miter lim="800000"/>
                <a:headEnd/>
                <a:tailEnd/>
              </a:ln>
            </p:spPr>
            <p:txBody>
              <a:bodyPr/>
              <a:lstStyle/>
              <a:p>
                <a:endParaRPr lang="en-US"/>
              </a:p>
            </p:txBody>
          </p:sp>
          <p:sp>
            <p:nvSpPr>
              <p:cNvPr id="49962" name="Line 994"/>
              <p:cNvSpPr>
                <a:spLocks noChangeShapeType="1"/>
              </p:cNvSpPr>
              <p:nvPr/>
            </p:nvSpPr>
            <p:spPr bwMode="auto">
              <a:xfrm flipV="1">
                <a:off x="3853" y="3205"/>
                <a:ext cx="154" cy="154"/>
              </a:xfrm>
              <a:prstGeom prst="line">
                <a:avLst/>
              </a:prstGeom>
              <a:noFill/>
              <a:ln w="0" cap="sq">
                <a:solidFill>
                  <a:srgbClr val="0000FF"/>
                </a:solidFill>
                <a:miter lim="800000"/>
                <a:headEnd/>
                <a:tailEnd/>
              </a:ln>
            </p:spPr>
            <p:txBody>
              <a:bodyPr/>
              <a:lstStyle/>
              <a:p>
                <a:endParaRPr lang="en-US"/>
              </a:p>
            </p:txBody>
          </p:sp>
          <p:sp>
            <p:nvSpPr>
              <p:cNvPr id="49963" name="Line 995"/>
              <p:cNvSpPr>
                <a:spLocks noChangeShapeType="1"/>
              </p:cNvSpPr>
              <p:nvPr/>
            </p:nvSpPr>
            <p:spPr bwMode="auto">
              <a:xfrm flipV="1">
                <a:off x="3850" y="3204"/>
                <a:ext cx="155" cy="155"/>
              </a:xfrm>
              <a:prstGeom prst="line">
                <a:avLst/>
              </a:prstGeom>
              <a:noFill/>
              <a:ln w="0" cap="sq">
                <a:solidFill>
                  <a:srgbClr val="0000FF"/>
                </a:solidFill>
                <a:miter lim="800000"/>
                <a:headEnd/>
                <a:tailEnd/>
              </a:ln>
            </p:spPr>
            <p:txBody>
              <a:bodyPr/>
              <a:lstStyle/>
              <a:p>
                <a:endParaRPr lang="en-US"/>
              </a:p>
            </p:txBody>
          </p:sp>
          <p:sp>
            <p:nvSpPr>
              <p:cNvPr id="49964" name="Line 996"/>
              <p:cNvSpPr>
                <a:spLocks noChangeShapeType="1"/>
              </p:cNvSpPr>
              <p:nvPr/>
            </p:nvSpPr>
            <p:spPr bwMode="auto">
              <a:xfrm flipV="1">
                <a:off x="3847" y="3204"/>
                <a:ext cx="155" cy="155"/>
              </a:xfrm>
              <a:prstGeom prst="line">
                <a:avLst/>
              </a:prstGeom>
              <a:noFill/>
              <a:ln w="0" cap="sq">
                <a:solidFill>
                  <a:srgbClr val="0000FF"/>
                </a:solidFill>
                <a:miter lim="800000"/>
                <a:headEnd/>
                <a:tailEnd/>
              </a:ln>
            </p:spPr>
            <p:txBody>
              <a:bodyPr/>
              <a:lstStyle/>
              <a:p>
                <a:endParaRPr lang="en-US"/>
              </a:p>
            </p:txBody>
          </p:sp>
          <p:sp>
            <p:nvSpPr>
              <p:cNvPr id="49965" name="Line 997"/>
              <p:cNvSpPr>
                <a:spLocks noChangeShapeType="1"/>
              </p:cNvSpPr>
              <p:nvPr/>
            </p:nvSpPr>
            <p:spPr bwMode="auto">
              <a:xfrm flipV="1">
                <a:off x="3844" y="3204"/>
                <a:ext cx="155" cy="155"/>
              </a:xfrm>
              <a:prstGeom prst="line">
                <a:avLst/>
              </a:prstGeom>
              <a:noFill/>
              <a:ln w="0" cap="sq">
                <a:solidFill>
                  <a:srgbClr val="0000FF"/>
                </a:solidFill>
                <a:miter lim="800000"/>
                <a:headEnd/>
                <a:tailEnd/>
              </a:ln>
            </p:spPr>
            <p:txBody>
              <a:bodyPr/>
              <a:lstStyle/>
              <a:p>
                <a:endParaRPr lang="en-US"/>
              </a:p>
            </p:txBody>
          </p:sp>
          <p:sp>
            <p:nvSpPr>
              <p:cNvPr id="49966" name="Line 998"/>
              <p:cNvSpPr>
                <a:spLocks noChangeShapeType="1"/>
              </p:cNvSpPr>
              <p:nvPr/>
            </p:nvSpPr>
            <p:spPr bwMode="auto">
              <a:xfrm flipV="1">
                <a:off x="3841" y="3204"/>
                <a:ext cx="155" cy="155"/>
              </a:xfrm>
              <a:prstGeom prst="line">
                <a:avLst/>
              </a:prstGeom>
              <a:noFill/>
              <a:ln w="0" cap="sq">
                <a:solidFill>
                  <a:srgbClr val="0000FF"/>
                </a:solidFill>
                <a:miter lim="800000"/>
                <a:headEnd/>
                <a:tailEnd/>
              </a:ln>
            </p:spPr>
            <p:txBody>
              <a:bodyPr/>
              <a:lstStyle/>
              <a:p>
                <a:endParaRPr lang="en-US"/>
              </a:p>
            </p:txBody>
          </p:sp>
          <p:sp>
            <p:nvSpPr>
              <p:cNvPr id="49967" name="Line 999"/>
              <p:cNvSpPr>
                <a:spLocks noChangeShapeType="1"/>
              </p:cNvSpPr>
              <p:nvPr/>
            </p:nvSpPr>
            <p:spPr bwMode="auto">
              <a:xfrm flipV="1">
                <a:off x="3838" y="3204"/>
                <a:ext cx="155" cy="155"/>
              </a:xfrm>
              <a:prstGeom prst="line">
                <a:avLst/>
              </a:prstGeom>
              <a:noFill/>
              <a:ln w="0" cap="sq">
                <a:solidFill>
                  <a:srgbClr val="0000FF"/>
                </a:solidFill>
                <a:miter lim="800000"/>
                <a:headEnd/>
                <a:tailEnd/>
              </a:ln>
            </p:spPr>
            <p:txBody>
              <a:bodyPr/>
              <a:lstStyle/>
              <a:p>
                <a:endParaRPr lang="en-US"/>
              </a:p>
            </p:txBody>
          </p:sp>
          <p:sp>
            <p:nvSpPr>
              <p:cNvPr id="49968" name="Line 1000"/>
              <p:cNvSpPr>
                <a:spLocks noChangeShapeType="1"/>
              </p:cNvSpPr>
              <p:nvPr/>
            </p:nvSpPr>
            <p:spPr bwMode="auto">
              <a:xfrm flipV="1">
                <a:off x="3835" y="3204"/>
                <a:ext cx="156" cy="155"/>
              </a:xfrm>
              <a:prstGeom prst="line">
                <a:avLst/>
              </a:prstGeom>
              <a:noFill/>
              <a:ln w="0" cap="sq">
                <a:solidFill>
                  <a:srgbClr val="0000FF"/>
                </a:solidFill>
                <a:miter lim="800000"/>
                <a:headEnd/>
                <a:tailEnd/>
              </a:ln>
            </p:spPr>
            <p:txBody>
              <a:bodyPr/>
              <a:lstStyle/>
              <a:p>
                <a:endParaRPr lang="en-US"/>
              </a:p>
            </p:txBody>
          </p:sp>
          <p:sp>
            <p:nvSpPr>
              <p:cNvPr id="49969" name="Line 1001"/>
              <p:cNvSpPr>
                <a:spLocks noChangeShapeType="1"/>
              </p:cNvSpPr>
              <p:nvPr/>
            </p:nvSpPr>
            <p:spPr bwMode="auto">
              <a:xfrm flipV="1">
                <a:off x="3833" y="3203"/>
                <a:ext cx="155" cy="156"/>
              </a:xfrm>
              <a:prstGeom prst="line">
                <a:avLst/>
              </a:prstGeom>
              <a:noFill/>
              <a:ln w="0" cap="sq">
                <a:solidFill>
                  <a:srgbClr val="0000FF"/>
                </a:solidFill>
                <a:miter lim="800000"/>
                <a:headEnd/>
                <a:tailEnd/>
              </a:ln>
            </p:spPr>
            <p:txBody>
              <a:bodyPr/>
              <a:lstStyle/>
              <a:p>
                <a:endParaRPr lang="en-US"/>
              </a:p>
            </p:txBody>
          </p:sp>
          <p:sp>
            <p:nvSpPr>
              <p:cNvPr id="49970" name="Line 1002"/>
              <p:cNvSpPr>
                <a:spLocks noChangeShapeType="1"/>
              </p:cNvSpPr>
              <p:nvPr/>
            </p:nvSpPr>
            <p:spPr bwMode="auto">
              <a:xfrm flipV="1">
                <a:off x="3830" y="3203"/>
                <a:ext cx="155" cy="156"/>
              </a:xfrm>
              <a:prstGeom prst="line">
                <a:avLst/>
              </a:prstGeom>
              <a:noFill/>
              <a:ln w="0" cap="sq">
                <a:solidFill>
                  <a:srgbClr val="0000FF"/>
                </a:solidFill>
                <a:miter lim="800000"/>
                <a:headEnd/>
                <a:tailEnd/>
              </a:ln>
            </p:spPr>
            <p:txBody>
              <a:bodyPr/>
              <a:lstStyle/>
              <a:p>
                <a:endParaRPr lang="en-US"/>
              </a:p>
            </p:txBody>
          </p:sp>
          <p:sp>
            <p:nvSpPr>
              <p:cNvPr id="49971" name="Line 1003"/>
              <p:cNvSpPr>
                <a:spLocks noChangeShapeType="1"/>
              </p:cNvSpPr>
              <p:nvPr/>
            </p:nvSpPr>
            <p:spPr bwMode="auto">
              <a:xfrm flipV="1">
                <a:off x="3827" y="3203"/>
                <a:ext cx="155" cy="156"/>
              </a:xfrm>
              <a:prstGeom prst="line">
                <a:avLst/>
              </a:prstGeom>
              <a:noFill/>
              <a:ln w="0" cap="sq">
                <a:solidFill>
                  <a:srgbClr val="0000FF"/>
                </a:solidFill>
                <a:miter lim="800000"/>
                <a:headEnd/>
                <a:tailEnd/>
              </a:ln>
            </p:spPr>
            <p:txBody>
              <a:bodyPr/>
              <a:lstStyle/>
              <a:p>
                <a:endParaRPr lang="en-US"/>
              </a:p>
            </p:txBody>
          </p:sp>
          <p:sp>
            <p:nvSpPr>
              <p:cNvPr id="49972" name="Line 1004"/>
              <p:cNvSpPr>
                <a:spLocks noChangeShapeType="1"/>
              </p:cNvSpPr>
              <p:nvPr/>
            </p:nvSpPr>
            <p:spPr bwMode="auto">
              <a:xfrm flipV="1">
                <a:off x="3824" y="3203"/>
                <a:ext cx="156" cy="156"/>
              </a:xfrm>
              <a:prstGeom prst="line">
                <a:avLst/>
              </a:prstGeom>
              <a:noFill/>
              <a:ln w="0" cap="sq">
                <a:solidFill>
                  <a:srgbClr val="0000FF"/>
                </a:solidFill>
                <a:miter lim="800000"/>
                <a:headEnd/>
                <a:tailEnd/>
              </a:ln>
            </p:spPr>
            <p:txBody>
              <a:bodyPr/>
              <a:lstStyle/>
              <a:p>
                <a:endParaRPr lang="en-US"/>
              </a:p>
            </p:txBody>
          </p:sp>
          <p:sp>
            <p:nvSpPr>
              <p:cNvPr id="49973" name="Line 1005"/>
              <p:cNvSpPr>
                <a:spLocks noChangeShapeType="1"/>
              </p:cNvSpPr>
              <p:nvPr/>
            </p:nvSpPr>
            <p:spPr bwMode="auto">
              <a:xfrm flipV="1">
                <a:off x="3821" y="3203"/>
                <a:ext cx="156" cy="156"/>
              </a:xfrm>
              <a:prstGeom prst="line">
                <a:avLst/>
              </a:prstGeom>
              <a:noFill/>
              <a:ln w="0" cap="sq">
                <a:solidFill>
                  <a:srgbClr val="0000FF"/>
                </a:solidFill>
                <a:miter lim="800000"/>
                <a:headEnd/>
                <a:tailEnd/>
              </a:ln>
            </p:spPr>
            <p:txBody>
              <a:bodyPr/>
              <a:lstStyle/>
              <a:p>
                <a:endParaRPr lang="en-US"/>
              </a:p>
            </p:txBody>
          </p:sp>
          <p:sp>
            <p:nvSpPr>
              <p:cNvPr id="49974" name="Line 1006"/>
              <p:cNvSpPr>
                <a:spLocks noChangeShapeType="1"/>
              </p:cNvSpPr>
              <p:nvPr/>
            </p:nvSpPr>
            <p:spPr bwMode="auto">
              <a:xfrm flipV="1">
                <a:off x="3818" y="3202"/>
                <a:ext cx="156" cy="157"/>
              </a:xfrm>
              <a:prstGeom prst="line">
                <a:avLst/>
              </a:prstGeom>
              <a:noFill/>
              <a:ln w="0" cap="sq">
                <a:solidFill>
                  <a:srgbClr val="0000FF"/>
                </a:solidFill>
                <a:miter lim="800000"/>
                <a:headEnd/>
                <a:tailEnd/>
              </a:ln>
            </p:spPr>
            <p:txBody>
              <a:bodyPr/>
              <a:lstStyle/>
              <a:p>
                <a:endParaRPr lang="en-US"/>
              </a:p>
            </p:txBody>
          </p:sp>
          <p:sp>
            <p:nvSpPr>
              <p:cNvPr id="49975" name="Line 1007"/>
              <p:cNvSpPr>
                <a:spLocks noChangeShapeType="1"/>
              </p:cNvSpPr>
              <p:nvPr/>
            </p:nvSpPr>
            <p:spPr bwMode="auto">
              <a:xfrm flipV="1">
                <a:off x="3815" y="3202"/>
                <a:ext cx="156" cy="157"/>
              </a:xfrm>
              <a:prstGeom prst="line">
                <a:avLst/>
              </a:prstGeom>
              <a:noFill/>
              <a:ln w="0" cap="sq">
                <a:solidFill>
                  <a:srgbClr val="0000FF"/>
                </a:solidFill>
                <a:miter lim="800000"/>
                <a:headEnd/>
                <a:tailEnd/>
              </a:ln>
            </p:spPr>
            <p:txBody>
              <a:bodyPr/>
              <a:lstStyle/>
              <a:p>
                <a:endParaRPr lang="en-US"/>
              </a:p>
            </p:txBody>
          </p:sp>
          <p:sp>
            <p:nvSpPr>
              <p:cNvPr id="49976" name="Line 1008"/>
              <p:cNvSpPr>
                <a:spLocks noChangeShapeType="1"/>
              </p:cNvSpPr>
              <p:nvPr/>
            </p:nvSpPr>
            <p:spPr bwMode="auto">
              <a:xfrm flipV="1">
                <a:off x="3812" y="3202"/>
                <a:ext cx="157" cy="157"/>
              </a:xfrm>
              <a:prstGeom prst="line">
                <a:avLst/>
              </a:prstGeom>
              <a:noFill/>
              <a:ln w="0" cap="sq">
                <a:solidFill>
                  <a:srgbClr val="0000FF"/>
                </a:solidFill>
                <a:miter lim="800000"/>
                <a:headEnd/>
                <a:tailEnd/>
              </a:ln>
            </p:spPr>
            <p:txBody>
              <a:bodyPr/>
              <a:lstStyle/>
              <a:p>
                <a:endParaRPr lang="en-US"/>
              </a:p>
            </p:txBody>
          </p:sp>
          <p:sp>
            <p:nvSpPr>
              <p:cNvPr id="49977" name="Line 1009"/>
              <p:cNvSpPr>
                <a:spLocks noChangeShapeType="1"/>
              </p:cNvSpPr>
              <p:nvPr/>
            </p:nvSpPr>
            <p:spPr bwMode="auto">
              <a:xfrm flipV="1">
                <a:off x="3809" y="3202"/>
                <a:ext cx="157" cy="157"/>
              </a:xfrm>
              <a:prstGeom prst="line">
                <a:avLst/>
              </a:prstGeom>
              <a:noFill/>
              <a:ln w="0" cap="sq">
                <a:solidFill>
                  <a:srgbClr val="0000FF"/>
                </a:solidFill>
                <a:miter lim="800000"/>
                <a:headEnd/>
                <a:tailEnd/>
              </a:ln>
            </p:spPr>
            <p:txBody>
              <a:bodyPr/>
              <a:lstStyle/>
              <a:p>
                <a:endParaRPr lang="en-US"/>
              </a:p>
            </p:txBody>
          </p:sp>
          <p:sp>
            <p:nvSpPr>
              <p:cNvPr id="49978" name="Line 1010"/>
              <p:cNvSpPr>
                <a:spLocks noChangeShapeType="1"/>
              </p:cNvSpPr>
              <p:nvPr/>
            </p:nvSpPr>
            <p:spPr bwMode="auto">
              <a:xfrm flipV="1">
                <a:off x="3806" y="3202"/>
                <a:ext cx="157" cy="157"/>
              </a:xfrm>
              <a:prstGeom prst="line">
                <a:avLst/>
              </a:prstGeom>
              <a:noFill/>
              <a:ln w="0" cap="sq">
                <a:solidFill>
                  <a:srgbClr val="0000FF"/>
                </a:solidFill>
                <a:miter lim="800000"/>
                <a:headEnd/>
                <a:tailEnd/>
              </a:ln>
            </p:spPr>
            <p:txBody>
              <a:bodyPr/>
              <a:lstStyle/>
              <a:p>
                <a:endParaRPr lang="en-US"/>
              </a:p>
            </p:txBody>
          </p:sp>
          <p:sp>
            <p:nvSpPr>
              <p:cNvPr id="49979" name="Line 1011"/>
              <p:cNvSpPr>
                <a:spLocks noChangeShapeType="1"/>
              </p:cNvSpPr>
              <p:nvPr/>
            </p:nvSpPr>
            <p:spPr bwMode="auto">
              <a:xfrm flipV="1">
                <a:off x="3803" y="3202"/>
                <a:ext cx="157" cy="157"/>
              </a:xfrm>
              <a:prstGeom prst="line">
                <a:avLst/>
              </a:prstGeom>
              <a:noFill/>
              <a:ln w="0" cap="sq">
                <a:solidFill>
                  <a:srgbClr val="0000FF"/>
                </a:solidFill>
                <a:miter lim="800000"/>
                <a:headEnd/>
                <a:tailEnd/>
              </a:ln>
            </p:spPr>
            <p:txBody>
              <a:bodyPr/>
              <a:lstStyle/>
              <a:p>
                <a:endParaRPr lang="en-US"/>
              </a:p>
            </p:txBody>
          </p:sp>
          <p:sp>
            <p:nvSpPr>
              <p:cNvPr id="49980" name="Line 1012"/>
              <p:cNvSpPr>
                <a:spLocks noChangeShapeType="1"/>
              </p:cNvSpPr>
              <p:nvPr/>
            </p:nvSpPr>
            <p:spPr bwMode="auto">
              <a:xfrm flipV="1">
                <a:off x="3800" y="3201"/>
                <a:ext cx="157" cy="158"/>
              </a:xfrm>
              <a:prstGeom prst="line">
                <a:avLst/>
              </a:prstGeom>
              <a:noFill/>
              <a:ln w="0" cap="sq">
                <a:solidFill>
                  <a:srgbClr val="0000FF"/>
                </a:solidFill>
                <a:miter lim="800000"/>
                <a:headEnd/>
                <a:tailEnd/>
              </a:ln>
            </p:spPr>
            <p:txBody>
              <a:bodyPr/>
              <a:lstStyle/>
              <a:p>
                <a:endParaRPr lang="en-US"/>
              </a:p>
            </p:txBody>
          </p:sp>
          <p:sp>
            <p:nvSpPr>
              <p:cNvPr id="49981" name="Line 1013"/>
              <p:cNvSpPr>
                <a:spLocks noChangeShapeType="1"/>
              </p:cNvSpPr>
              <p:nvPr/>
            </p:nvSpPr>
            <p:spPr bwMode="auto">
              <a:xfrm flipV="1">
                <a:off x="3797" y="3201"/>
                <a:ext cx="158" cy="158"/>
              </a:xfrm>
              <a:prstGeom prst="line">
                <a:avLst/>
              </a:prstGeom>
              <a:noFill/>
              <a:ln w="0" cap="sq">
                <a:solidFill>
                  <a:srgbClr val="0000FF"/>
                </a:solidFill>
                <a:miter lim="800000"/>
                <a:headEnd/>
                <a:tailEnd/>
              </a:ln>
            </p:spPr>
            <p:txBody>
              <a:bodyPr/>
              <a:lstStyle/>
              <a:p>
                <a:endParaRPr lang="en-US"/>
              </a:p>
            </p:txBody>
          </p:sp>
          <p:sp>
            <p:nvSpPr>
              <p:cNvPr id="49982" name="Line 1014"/>
              <p:cNvSpPr>
                <a:spLocks noChangeShapeType="1"/>
              </p:cNvSpPr>
              <p:nvPr/>
            </p:nvSpPr>
            <p:spPr bwMode="auto">
              <a:xfrm flipV="1">
                <a:off x="3794" y="3201"/>
                <a:ext cx="158" cy="158"/>
              </a:xfrm>
              <a:prstGeom prst="line">
                <a:avLst/>
              </a:prstGeom>
              <a:noFill/>
              <a:ln w="0" cap="sq">
                <a:solidFill>
                  <a:srgbClr val="0000FF"/>
                </a:solidFill>
                <a:miter lim="800000"/>
                <a:headEnd/>
                <a:tailEnd/>
              </a:ln>
            </p:spPr>
            <p:txBody>
              <a:bodyPr/>
              <a:lstStyle/>
              <a:p>
                <a:endParaRPr lang="en-US"/>
              </a:p>
            </p:txBody>
          </p:sp>
          <p:sp>
            <p:nvSpPr>
              <p:cNvPr id="49983" name="Line 1015"/>
              <p:cNvSpPr>
                <a:spLocks noChangeShapeType="1"/>
              </p:cNvSpPr>
              <p:nvPr/>
            </p:nvSpPr>
            <p:spPr bwMode="auto">
              <a:xfrm flipV="1">
                <a:off x="3791" y="3201"/>
                <a:ext cx="158" cy="158"/>
              </a:xfrm>
              <a:prstGeom prst="line">
                <a:avLst/>
              </a:prstGeom>
              <a:noFill/>
              <a:ln w="0" cap="sq">
                <a:solidFill>
                  <a:srgbClr val="0000FF"/>
                </a:solidFill>
                <a:miter lim="800000"/>
                <a:headEnd/>
                <a:tailEnd/>
              </a:ln>
            </p:spPr>
            <p:txBody>
              <a:bodyPr/>
              <a:lstStyle/>
              <a:p>
                <a:endParaRPr lang="en-US"/>
              </a:p>
            </p:txBody>
          </p:sp>
          <p:sp>
            <p:nvSpPr>
              <p:cNvPr id="49984" name="Line 1016"/>
              <p:cNvSpPr>
                <a:spLocks noChangeShapeType="1"/>
              </p:cNvSpPr>
              <p:nvPr/>
            </p:nvSpPr>
            <p:spPr bwMode="auto">
              <a:xfrm flipV="1">
                <a:off x="3788" y="3200"/>
                <a:ext cx="158" cy="159"/>
              </a:xfrm>
              <a:prstGeom prst="line">
                <a:avLst/>
              </a:prstGeom>
              <a:noFill/>
              <a:ln w="0" cap="sq">
                <a:solidFill>
                  <a:srgbClr val="0000FF"/>
                </a:solidFill>
                <a:miter lim="800000"/>
                <a:headEnd/>
                <a:tailEnd/>
              </a:ln>
            </p:spPr>
            <p:txBody>
              <a:bodyPr/>
              <a:lstStyle/>
              <a:p>
                <a:endParaRPr lang="en-US"/>
              </a:p>
            </p:txBody>
          </p:sp>
          <p:sp>
            <p:nvSpPr>
              <p:cNvPr id="49985" name="Line 1017"/>
              <p:cNvSpPr>
                <a:spLocks noChangeShapeType="1"/>
              </p:cNvSpPr>
              <p:nvPr/>
            </p:nvSpPr>
            <p:spPr bwMode="auto">
              <a:xfrm flipV="1">
                <a:off x="3785" y="3200"/>
                <a:ext cx="159" cy="159"/>
              </a:xfrm>
              <a:prstGeom prst="line">
                <a:avLst/>
              </a:prstGeom>
              <a:noFill/>
              <a:ln w="0" cap="sq">
                <a:solidFill>
                  <a:srgbClr val="0000FF"/>
                </a:solidFill>
                <a:miter lim="800000"/>
                <a:headEnd/>
                <a:tailEnd/>
              </a:ln>
            </p:spPr>
            <p:txBody>
              <a:bodyPr/>
              <a:lstStyle/>
              <a:p>
                <a:endParaRPr lang="en-US"/>
              </a:p>
            </p:txBody>
          </p:sp>
          <p:sp>
            <p:nvSpPr>
              <p:cNvPr id="49986" name="Line 1018"/>
              <p:cNvSpPr>
                <a:spLocks noChangeShapeType="1"/>
              </p:cNvSpPr>
              <p:nvPr/>
            </p:nvSpPr>
            <p:spPr bwMode="auto">
              <a:xfrm flipV="1">
                <a:off x="3782" y="3200"/>
                <a:ext cx="159" cy="159"/>
              </a:xfrm>
              <a:prstGeom prst="line">
                <a:avLst/>
              </a:prstGeom>
              <a:noFill/>
              <a:ln w="0" cap="sq">
                <a:solidFill>
                  <a:srgbClr val="0000FF"/>
                </a:solidFill>
                <a:miter lim="800000"/>
                <a:headEnd/>
                <a:tailEnd/>
              </a:ln>
            </p:spPr>
            <p:txBody>
              <a:bodyPr/>
              <a:lstStyle/>
              <a:p>
                <a:endParaRPr lang="en-US"/>
              </a:p>
            </p:txBody>
          </p:sp>
          <p:sp>
            <p:nvSpPr>
              <p:cNvPr id="49987" name="Line 1019"/>
              <p:cNvSpPr>
                <a:spLocks noChangeShapeType="1"/>
              </p:cNvSpPr>
              <p:nvPr/>
            </p:nvSpPr>
            <p:spPr bwMode="auto">
              <a:xfrm flipV="1">
                <a:off x="3779" y="3200"/>
                <a:ext cx="159" cy="159"/>
              </a:xfrm>
              <a:prstGeom prst="line">
                <a:avLst/>
              </a:prstGeom>
              <a:noFill/>
              <a:ln w="0" cap="sq">
                <a:solidFill>
                  <a:srgbClr val="0000FF"/>
                </a:solidFill>
                <a:miter lim="800000"/>
                <a:headEnd/>
                <a:tailEnd/>
              </a:ln>
            </p:spPr>
            <p:txBody>
              <a:bodyPr/>
              <a:lstStyle/>
              <a:p>
                <a:endParaRPr lang="en-US"/>
              </a:p>
            </p:txBody>
          </p:sp>
          <p:sp>
            <p:nvSpPr>
              <p:cNvPr id="49988" name="Line 1020"/>
              <p:cNvSpPr>
                <a:spLocks noChangeShapeType="1"/>
              </p:cNvSpPr>
              <p:nvPr/>
            </p:nvSpPr>
            <p:spPr bwMode="auto">
              <a:xfrm flipV="1">
                <a:off x="3776" y="3200"/>
                <a:ext cx="159" cy="159"/>
              </a:xfrm>
              <a:prstGeom prst="line">
                <a:avLst/>
              </a:prstGeom>
              <a:noFill/>
              <a:ln w="0" cap="sq">
                <a:solidFill>
                  <a:srgbClr val="0000FF"/>
                </a:solidFill>
                <a:miter lim="800000"/>
                <a:headEnd/>
                <a:tailEnd/>
              </a:ln>
            </p:spPr>
            <p:txBody>
              <a:bodyPr/>
              <a:lstStyle/>
              <a:p>
                <a:endParaRPr lang="en-US"/>
              </a:p>
            </p:txBody>
          </p:sp>
          <p:sp>
            <p:nvSpPr>
              <p:cNvPr id="49989" name="Line 1021"/>
              <p:cNvSpPr>
                <a:spLocks noChangeShapeType="1"/>
              </p:cNvSpPr>
              <p:nvPr/>
            </p:nvSpPr>
            <p:spPr bwMode="auto">
              <a:xfrm flipV="1">
                <a:off x="3773" y="3199"/>
                <a:ext cx="160" cy="160"/>
              </a:xfrm>
              <a:prstGeom prst="line">
                <a:avLst/>
              </a:prstGeom>
              <a:noFill/>
              <a:ln w="0" cap="sq">
                <a:solidFill>
                  <a:srgbClr val="0000FF"/>
                </a:solidFill>
                <a:miter lim="800000"/>
                <a:headEnd/>
                <a:tailEnd/>
              </a:ln>
            </p:spPr>
            <p:txBody>
              <a:bodyPr/>
              <a:lstStyle/>
              <a:p>
                <a:endParaRPr lang="en-US"/>
              </a:p>
            </p:txBody>
          </p:sp>
          <p:sp>
            <p:nvSpPr>
              <p:cNvPr id="49990" name="Line 1022"/>
              <p:cNvSpPr>
                <a:spLocks noChangeShapeType="1"/>
              </p:cNvSpPr>
              <p:nvPr/>
            </p:nvSpPr>
            <p:spPr bwMode="auto">
              <a:xfrm flipV="1">
                <a:off x="3770" y="3199"/>
                <a:ext cx="160" cy="160"/>
              </a:xfrm>
              <a:prstGeom prst="line">
                <a:avLst/>
              </a:prstGeom>
              <a:noFill/>
              <a:ln w="0" cap="sq">
                <a:solidFill>
                  <a:srgbClr val="0000FF"/>
                </a:solidFill>
                <a:miter lim="800000"/>
                <a:headEnd/>
                <a:tailEnd/>
              </a:ln>
            </p:spPr>
            <p:txBody>
              <a:bodyPr/>
              <a:lstStyle/>
              <a:p>
                <a:endParaRPr lang="en-US"/>
              </a:p>
            </p:txBody>
          </p:sp>
          <p:sp>
            <p:nvSpPr>
              <p:cNvPr id="49991" name="Line 1023"/>
              <p:cNvSpPr>
                <a:spLocks noChangeShapeType="1"/>
              </p:cNvSpPr>
              <p:nvPr/>
            </p:nvSpPr>
            <p:spPr bwMode="auto">
              <a:xfrm flipV="1">
                <a:off x="3767" y="3199"/>
                <a:ext cx="160" cy="160"/>
              </a:xfrm>
              <a:prstGeom prst="line">
                <a:avLst/>
              </a:prstGeom>
              <a:noFill/>
              <a:ln w="0" cap="sq">
                <a:solidFill>
                  <a:srgbClr val="0000FF"/>
                </a:solidFill>
                <a:miter lim="800000"/>
                <a:headEnd/>
                <a:tailEnd/>
              </a:ln>
            </p:spPr>
            <p:txBody>
              <a:bodyPr/>
              <a:lstStyle/>
              <a:p>
                <a:endParaRPr lang="en-US"/>
              </a:p>
            </p:txBody>
          </p:sp>
          <p:sp>
            <p:nvSpPr>
              <p:cNvPr id="49992" name="Line 0"/>
              <p:cNvSpPr>
                <a:spLocks noChangeShapeType="1"/>
              </p:cNvSpPr>
              <p:nvPr/>
            </p:nvSpPr>
            <p:spPr bwMode="auto">
              <a:xfrm flipV="1">
                <a:off x="3764" y="3199"/>
                <a:ext cx="160" cy="160"/>
              </a:xfrm>
              <a:prstGeom prst="line">
                <a:avLst/>
              </a:prstGeom>
              <a:noFill/>
              <a:ln w="0" cap="sq">
                <a:solidFill>
                  <a:srgbClr val="0000FF"/>
                </a:solidFill>
                <a:miter lim="800000"/>
                <a:headEnd/>
                <a:tailEnd/>
              </a:ln>
            </p:spPr>
            <p:txBody>
              <a:bodyPr/>
              <a:lstStyle/>
              <a:p>
                <a:endParaRPr lang="en-US"/>
              </a:p>
            </p:txBody>
          </p:sp>
          <p:sp>
            <p:nvSpPr>
              <p:cNvPr id="49993" name="Line 1"/>
              <p:cNvSpPr>
                <a:spLocks noChangeShapeType="1"/>
              </p:cNvSpPr>
              <p:nvPr/>
            </p:nvSpPr>
            <p:spPr bwMode="auto">
              <a:xfrm flipV="1">
                <a:off x="3761" y="3199"/>
                <a:ext cx="161" cy="160"/>
              </a:xfrm>
              <a:prstGeom prst="line">
                <a:avLst/>
              </a:prstGeom>
              <a:noFill/>
              <a:ln w="0" cap="sq">
                <a:solidFill>
                  <a:srgbClr val="0000FF"/>
                </a:solidFill>
                <a:miter lim="800000"/>
                <a:headEnd/>
                <a:tailEnd/>
              </a:ln>
            </p:spPr>
            <p:txBody>
              <a:bodyPr/>
              <a:lstStyle/>
              <a:p>
                <a:endParaRPr lang="en-US"/>
              </a:p>
            </p:txBody>
          </p:sp>
          <p:sp>
            <p:nvSpPr>
              <p:cNvPr id="49994" name="Line 2"/>
              <p:cNvSpPr>
                <a:spLocks noChangeShapeType="1"/>
              </p:cNvSpPr>
              <p:nvPr/>
            </p:nvSpPr>
            <p:spPr bwMode="auto">
              <a:xfrm flipV="1">
                <a:off x="3758" y="3198"/>
                <a:ext cx="161" cy="161"/>
              </a:xfrm>
              <a:prstGeom prst="line">
                <a:avLst/>
              </a:prstGeom>
              <a:noFill/>
              <a:ln w="0" cap="sq">
                <a:solidFill>
                  <a:srgbClr val="0000FF"/>
                </a:solidFill>
                <a:miter lim="800000"/>
                <a:headEnd/>
                <a:tailEnd/>
              </a:ln>
            </p:spPr>
            <p:txBody>
              <a:bodyPr/>
              <a:lstStyle/>
              <a:p>
                <a:endParaRPr lang="en-US"/>
              </a:p>
            </p:txBody>
          </p:sp>
          <p:sp>
            <p:nvSpPr>
              <p:cNvPr id="49995" name="Line 3"/>
              <p:cNvSpPr>
                <a:spLocks noChangeShapeType="1"/>
              </p:cNvSpPr>
              <p:nvPr/>
            </p:nvSpPr>
            <p:spPr bwMode="auto">
              <a:xfrm flipV="1">
                <a:off x="3755" y="3198"/>
                <a:ext cx="161" cy="161"/>
              </a:xfrm>
              <a:prstGeom prst="line">
                <a:avLst/>
              </a:prstGeom>
              <a:noFill/>
              <a:ln w="0" cap="sq">
                <a:solidFill>
                  <a:srgbClr val="0000FF"/>
                </a:solidFill>
                <a:miter lim="800000"/>
                <a:headEnd/>
                <a:tailEnd/>
              </a:ln>
            </p:spPr>
            <p:txBody>
              <a:bodyPr/>
              <a:lstStyle/>
              <a:p>
                <a:endParaRPr lang="en-US"/>
              </a:p>
            </p:txBody>
          </p:sp>
          <p:sp>
            <p:nvSpPr>
              <p:cNvPr id="49996" name="Line 4"/>
              <p:cNvSpPr>
                <a:spLocks noChangeShapeType="1"/>
              </p:cNvSpPr>
              <p:nvPr/>
            </p:nvSpPr>
            <p:spPr bwMode="auto">
              <a:xfrm flipV="1">
                <a:off x="3752" y="3198"/>
                <a:ext cx="161" cy="161"/>
              </a:xfrm>
              <a:prstGeom prst="line">
                <a:avLst/>
              </a:prstGeom>
              <a:noFill/>
              <a:ln w="0" cap="sq">
                <a:solidFill>
                  <a:srgbClr val="0000FF"/>
                </a:solidFill>
                <a:miter lim="800000"/>
                <a:headEnd/>
                <a:tailEnd/>
              </a:ln>
            </p:spPr>
            <p:txBody>
              <a:bodyPr/>
              <a:lstStyle/>
              <a:p>
                <a:endParaRPr lang="en-US"/>
              </a:p>
            </p:txBody>
          </p:sp>
          <p:sp>
            <p:nvSpPr>
              <p:cNvPr id="49997" name="Line 5"/>
              <p:cNvSpPr>
                <a:spLocks noChangeShapeType="1"/>
              </p:cNvSpPr>
              <p:nvPr/>
            </p:nvSpPr>
            <p:spPr bwMode="auto">
              <a:xfrm flipV="1">
                <a:off x="3749" y="3198"/>
                <a:ext cx="162" cy="161"/>
              </a:xfrm>
              <a:prstGeom prst="line">
                <a:avLst/>
              </a:prstGeom>
              <a:noFill/>
              <a:ln w="0" cap="sq">
                <a:solidFill>
                  <a:srgbClr val="0000FF"/>
                </a:solidFill>
                <a:miter lim="800000"/>
                <a:headEnd/>
                <a:tailEnd/>
              </a:ln>
            </p:spPr>
            <p:txBody>
              <a:bodyPr/>
              <a:lstStyle/>
              <a:p>
                <a:endParaRPr lang="en-US"/>
              </a:p>
            </p:txBody>
          </p:sp>
          <p:sp>
            <p:nvSpPr>
              <p:cNvPr id="49998" name="Line 6"/>
              <p:cNvSpPr>
                <a:spLocks noChangeShapeType="1"/>
              </p:cNvSpPr>
              <p:nvPr/>
            </p:nvSpPr>
            <p:spPr bwMode="auto">
              <a:xfrm flipV="1">
                <a:off x="3746" y="3197"/>
                <a:ext cx="162" cy="162"/>
              </a:xfrm>
              <a:prstGeom prst="line">
                <a:avLst/>
              </a:prstGeom>
              <a:noFill/>
              <a:ln w="0" cap="sq">
                <a:solidFill>
                  <a:srgbClr val="0000FF"/>
                </a:solidFill>
                <a:miter lim="800000"/>
                <a:headEnd/>
                <a:tailEnd/>
              </a:ln>
            </p:spPr>
            <p:txBody>
              <a:bodyPr/>
              <a:lstStyle/>
              <a:p>
                <a:endParaRPr lang="en-US"/>
              </a:p>
            </p:txBody>
          </p:sp>
          <p:sp>
            <p:nvSpPr>
              <p:cNvPr id="49999" name="Line 7"/>
              <p:cNvSpPr>
                <a:spLocks noChangeShapeType="1"/>
              </p:cNvSpPr>
              <p:nvPr/>
            </p:nvSpPr>
            <p:spPr bwMode="auto">
              <a:xfrm flipV="1">
                <a:off x="3743" y="3197"/>
                <a:ext cx="162" cy="162"/>
              </a:xfrm>
              <a:prstGeom prst="line">
                <a:avLst/>
              </a:prstGeom>
              <a:noFill/>
              <a:ln w="0" cap="sq">
                <a:solidFill>
                  <a:srgbClr val="0000FF"/>
                </a:solidFill>
                <a:miter lim="800000"/>
                <a:headEnd/>
                <a:tailEnd/>
              </a:ln>
            </p:spPr>
            <p:txBody>
              <a:bodyPr/>
              <a:lstStyle/>
              <a:p>
                <a:endParaRPr lang="en-US"/>
              </a:p>
            </p:txBody>
          </p:sp>
          <p:sp>
            <p:nvSpPr>
              <p:cNvPr id="50000" name="Line 8"/>
              <p:cNvSpPr>
                <a:spLocks noChangeShapeType="1"/>
              </p:cNvSpPr>
              <p:nvPr/>
            </p:nvSpPr>
            <p:spPr bwMode="auto">
              <a:xfrm flipV="1">
                <a:off x="3740" y="3197"/>
                <a:ext cx="162" cy="162"/>
              </a:xfrm>
              <a:prstGeom prst="line">
                <a:avLst/>
              </a:prstGeom>
              <a:noFill/>
              <a:ln w="0" cap="sq">
                <a:solidFill>
                  <a:srgbClr val="0000FF"/>
                </a:solidFill>
                <a:miter lim="800000"/>
                <a:headEnd/>
                <a:tailEnd/>
              </a:ln>
            </p:spPr>
            <p:txBody>
              <a:bodyPr/>
              <a:lstStyle/>
              <a:p>
                <a:endParaRPr lang="en-US"/>
              </a:p>
            </p:txBody>
          </p:sp>
          <p:sp>
            <p:nvSpPr>
              <p:cNvPr id="50001" name="Line 9"/>
              <p:cNvSpPr>
                <a:spLocks noChangeShapeType="1"/>
              </p:cNvSpPr>
              <p:nvPr/>
            </p:nvSpPr>
            <p:spPr bwMode="auto">
              <a:xfrm flipV="1">
                <a:off x="3737" y="3197"/>
                <a:ext cx="163" cy="162"/>
              </a:xfrm>
              <a:prstGeom prst="line">
                <a:avLst/>
              </a:prstGeom>
              <a:noFill/>
              <a:ln w="0" cap="sq">
                <a:solidFill>
                  <a:srgbClr val="0000FF"/>
                </a:solidFill>
                <a:miter lim="800000"/>
                <a:headEnd/>
                <a:tailEnd/>
              </a:ln>
            </p:spPr>
            <p:txBody>
              <a:bodyPr/>
              <a:lstStyle/>
              <a:p>
                <a:endParaRPr lang="en-US"/>
              </a:p>
            </p:txBody>
          </p:sp>
          <p:sp>
            <p:nvSpPr>
              <p:cNvPr id="50002" name="Line 10"/>
              <p:cNvSpPr>
                <a:spLocks noChangeShapeType="1"/>
              </p:cNvSpPr>
              <p:nvPr/>
            </p:nvSpPr>
            <p:spPr bwMode="auto">
              <a:xfrm flipV="1">
                <a:off x="3734" y="3196"/>
                <a:ext cx="163" cy="163"/>
              </a:xfrm>
              <a:prstGeom prst="line">
                <a:avLst/>
              </a:prstGeom>
              <a:noFill/>
              <a:ln w="0" cap="sq">
                <a:solidFill>
                  <a:srgbClr val="0000FF"/>
                </a:solidFill>
                <a:miter lim="800000"/>
                <a:headEnd/>
                <a:tailEnd/>
              </a:ln>
            </p:spPr>
            <p:txBody>
              <a:bodyPr/>
              <a:lstStyle/>
              <a:p>
                <a:endParaRPr lang="en-US"/>
              </a:p>
            </p:txBody>
          </p:sp>
          <p:sp>
            <p:nvSpPr>
              <p:cNvPr id="50003" name="Line 11"/>
              <p:cNvSpPr>
                <a:spLocks noChangeShapeType="1"/>
              </p:cNvSpPr>
              <p:nvPr/>
            </p:nvSpPr>
            <p:spPr bwMode="auto">
              <a:xfrm flipV="1">
                <a:off x="3731" y="3196"/>
                <a:ext cx="163" cy="163"/>
              </a:xfrm>
              <a:prstGeom prst="line">
                <a:avLst/>
              </a:prstGeom>
              <a:noFill/>
              <a:ln w="0" cap="sq">
                <a:solidFill>
                  <a:srgbClr val="0000FF"/>
                </a:solidFill>
                <a:miter lim="800000"/>
                <a:headEnd/>
                <a:tailEnd/>
              </a:ln>
            </p:spPr>
            <p:txBody>
              <a:bodyPr/>
              <a:lstStyle/>
              <a:p>
                <a:endParaRPr lang="en-US"/>
              </a:p>
            </p:txBody>
          </p:sp>
          <p:sp>
            <p:nvSpPr>
              <p:cNvPr id="50004" name="Line 12"/>
              <p:cNvSpPr>
                <a:spLocks noChangeShapeType="1"/>
              </p:cNvSpPr>
              <p:nvPr/>
            </p:nvSpPr>
            <p:spPr bwMode="auto">
              <a:xfrm flipV="1">
                <a:off x="3728" y="3196"/>
                <a:ext cx="163" cy="163"/>
              </a:xfrm>
              <a:prstGeom prst="line">
                <a:avLst/>
              </a:prstGeom>
              <a:noFill/>
              <a:ln w="0" cap="sq">
                <a:solidFill>
                  <a:srgbClr val="0000FF"/>
                </a:solidFill>
                <a:miter lim="800000"/>
                <a:headEnd/>
                <a:tailEnd/>
              </a:ln>
            </p:spPr>
            <p:txBody>
              <a:bodyPr/>
              <a:lstStyle/>
              <a:p>
                <a:endParaRPr lang="en-US"/>
              </a:p>
            </p:txBody>
          </p:sp>
          <p:sp>
            <p:nvSpPr>
              <p:cNvPr id="50005" name="Line 13"/>
              <p:cNvSpPr>
                <a:spLocks noChangeShapeType="1"/>
              </p:cNvSpPr>
              <p:nvPr/>
            </p:nvSpPr>
            <p:spPr bwMode="auto">
              <a:xfrm flipV="1">
                <a:off x="3725" y="3196"/>
                <a:ext cx="164" cy="163"/>
              </a:xfrm>
              <a:prstGeom prst="line">
                <a:avLst/>
              </a:prstGeom>
              <a:noFill/>
              <a:ln w="0" cap="sq">
                <a:solidFill>
                  <a:srgbClr val="0000FF"/>
                </a:solidFill>
                <a:miter lim="800000"/>
                <a:headEnd/>
                <a:tailEnd/>
              </a:ln>
            </p:spPr>
            <p:txBody>
              <a:bodyPr/>
              <a:lstStyle/>
              <a:p>
                <a:endParaRPr lang="en-US"/>
              </a:p>
            </p:txBody>
          </p:sp>
          <p:sp>
            <p:nvSpPr>
              <p:cNvPr id="50006" name="Line 14"/>
              <p:cNvSpPr>
                <a:spLocks noChangeShapeType="1"/>
              </p:cNvSpPr>
              <p:nvPr/>
            </p:nvSpPr>
            <p:spPr bwMode="auto">
              <a:xfrm flipV="1">
                <a:off x="3723" y="3195"/>
                <a:ext cx="163" cy="164"/>
              </a:xfrm>
              <a:prstGeom prst="line">
                <a:avLst/>
              </a:prstGeom>
              <a:noFill/>
              <a:ln w="0" cap="sq">
                <a:solidFill>
                  <a:srgbClr val="0000FF"/>
                </a:solidFill>
                <a:miter lim="800000"/>
                <a:headEnd/>
                <a:tailEnd/>
              </a:ln>
            </p:spPr>
            <p:txBody>
              <a:bodyPr/>
              <a:lstStyle/>
              <a:p>
                <a:endParaRPr lang="en-US"/>
              </a:p>
            </p:txBody>
          </p:sp>
          <p:sp>
            <p:nvSpPr>
              <p:cNvPr id="50007" name="Line 15"/>
              <p:cNvSpPr>
                <a:spLocks noChangeShapeType="1"/>
              </p:cNvSpPr>
              <p:nvPr/>
            </p:nvSpPr>
            <p:spPr bwMode="auto">
              <a:xfrm flipV="1">
                <a:off x="3720" y="3195"/>
                <a:ext cx="163" cy="164"/>
              </a:xfrm>
              <a:prstGeom prst="line">
                <a:avLst/>
              </a:prstGeom>
              <a:noFill/>
              <a:ln w="0" cap="sq">
                <a:solidFill>
                  <a:srgbClr val="0000FF"/>
                </a:solidFill>
                <a:miter lim="800000"/>
                <a:headEnd/>
                <a:tailEnd/>
              </a:ln>
            </p:spPr>
            <p:txBody>
              <a:bodyPr/>
              <a:lstStyle/>
              <a:p>
                <a:endParaRPr lang="en-US"/>
              </a:p>
            </p:txBody>
          </p:sp>
          <p:sp>
            <p:nvSpPr>
              <p:cNvPr id="50008" name="Line 16"/>
              <p:cNvSpPr>
                <a:spLocks noChangeShapeType="1"/>
              </p:cNvSpPr>
              <p:nvPr/>
            </p:nvSpPr>
            <p:spPr bwMode="auto">
              <a:xfrm flipV="1">
                <a:off x="3717" y="3195"/>
                <a:ext cx="164" cy="164"/>
              </a:xfrm>
              <a:prstGeom prst="line">
                <a:avLst/>
              </a:prstGeom>
              <a:noFill/>
              <a:ln w="0" cap="sq">
                <a:solidFill>
                  <a:srgbClr val="0000FF"/>
                </a:solidFill>
                <a:miter lim="800000"/>
                <a:headEnd/>
                <a:tailEnd/>
              </a:ln>
            </p:spPr>
            <p:txBody>
              <a:bodyPr/>
              <a:lstStyle/>
              <a:p>
                <a:endParaRPr lang="en-US"/>
              </a:p>
            </p:txBody>
          </p:sp>
          <p:sp>
            <p:nvSpPr>
              <p:cNvPr id="50009" name="Line 17"/>
              <p:cNvSpPr>
                <a:spLocks noChangeShapeType="1"/>
              </p:cNvSpPr>
              <p:nvPr/>
            </p:nvSpPr>
            <p:spPr bwMode="auto">
              <a:xfrm flipV="1">
                <a:off x="3714" y="3195"/>
                <a:ext cx="164" cy="164"/>
              </a:xfrm>
              <a:prstGeom prst="line">
                <a:avLst/>
              </a:prstGeom>
              <a:noFill/>
              <a:ln w="0" cap="sq">
                <a:solidFill>
                  <a:srgbClr val="0000FF"/>
                </a:solidFill>
                <a:miter lim="800000"/>
                <a:headEnd/>
                <a:tailEnd/>
              </a:ln>
            </p:spPr>
            <p:txBody>
              <a:bodyPr/>
              <a:lstStyle/>
              <a:p>
                <a:endParaRPr lang="en-US"/>
              </a:p>
            </p:txBody>
          </p:sp>
          <p:sp>
            <p:nvSpPr>
              <p:cNvPr id="50010" name="Line 18"/>
              <p:cNvSpPr>
                <a:spLocks noChangeShapeType="1"/>
              </p:cNvSpPr>
              <p:nvPr/>
            </p:nvSpPr>
            <p:spPr bwMode="auto">
              <a:xfrm flipV="1">
                <a:off x="3711" y="3194"/>
                <a:ext cx="164" cy="165"/>
              </a:xfrm>
              <a:prstGeom prst="line">
                <a:avLst/>
              </a:prstGeom>
              <a:noFill/>
              <a:ln w="0" cap="sq">
                <a:solidFill>
                  <a:srgbClr val="0000FF"/>
                </a:solidFill>
                <a:miter lim="800000"/>
                <a:headEnd/>
                <a:tailEnd/>
              </a:ln>
            </p:spPr>
            <p:txBody>
              <a:bodyPr/>
              <a:lstStyle/>
              <a:p>
                <a:endParaRPr lang="en-US"/>
              </a:p>
            </p:txBody>
          </p:sp>
          <p:sp>
            <p:nvSpPr>
              <p:cNvPr id="50011" name="Line 19"/>
              <p:cNvSpPr>
                <a:spLocks noChangeShapeType="1"/>
              </p:cNvSpPr>
              <p:nvPr/>
            </p:nvSpPr>
            <p:spPr bwMode="auto">
              <a:xfrm flipV="1">
                <a:off x="3708" y="3194"/>
                <a:ext cx="164" cy="165"/>
              </a:xfrm>
              <a:prstGeom prst="line">
                <a:avLst/>
              </a:prstGeom>
              <a:noFill/>
              <a:ln w="0" cap="sq">
                <a:solidFill>
                  <a:srgbClr val="0000FF"/>
                </a:solidFill>
                <a:miter lim="800000"/>
                <a:headEnd/>
                <a:tailEnd/>
              </a:ln>
            </p:spPr>
            <p:txBody>
              <a:bodyPr/>
              <a:lstStyle/>
              <a:p>
                <a:endParaRPr lang="en-US"/>
              </a:p>
            </p:txBody>
          </p:sp>
          <p:sp>
            <p:nvSpPr>
              <p:cNvPr id="50012" name="Line 20"/>
              <p:cNvSpPr>
                <a:spLocks noChangeShapeType="1"/>
              </p:cNvSpPr>
              <p:nvPr/>
            </p:nvSpPr>
            <p:spPr bwMode="auto">
              <a:xfrm flipV="1">
                <a:off x="3705" y="3194"/>
                <a:ext cx="165" cy="165"/>
              </a:xfrm>
              <a:prstGeom prst="line">
                <a:avLst/>
              </a:prstGeom>
              <a:noFill/>
              <a:ln w="0" cap="sq">
                <a:solidFill>
                  <a:srgbClr val="0000FF"/>
                </a:solidFill>
                <a:miter lim="800000"/>
                <a:headEnd/>
                <a:tailEnd/>
              </a:ln>
            </p:spPr>
            <p:txBody>
              <a:bodyPr/>
              <a:lstStyle/>
              <a:p>
                <a:endParaRPr lang="en-US"/>
              </a:p>
            </p:txBody>
          </p:sp>
          <p:sp>
            <p:nvSpPr>
              <p:cNvPr id="50013" name="Line 21"/>
              <p:cNvSpPr>
                <a:spLocks noChangeShapeType="1"/>
              </p:cNvSpPr>
              <p:nvPr/>
            </p:nvSpPr>
            <p:spPr bwMode="auto">
              <a:xfrm flipV="1">
                <a:off x="3702" y="3194"/>
                <a:ext cx="165" cy="165"/>
              </a:xfrm>
              <a:prstGeom prst="line">
                <a:avLst/>
              </a:prstGeom>
              <a:noFill/>
              <a:ln w="0" cap="sq">
                <a:solidFill>
                  <a:srgbClr val="0000FF"/>
                </a:solidFill>
                <a:miter lim="800000"/>
                <a:headEnd/>
                <a:tailEnd/>
              </a:ln>
            </p:spPr>
            <p:txBody>
              <a:bodyPr/>
              <a:lstStyle/>
              <a:p>
                <a:endParaRPr lang="en-US"/>
              </a:p>
            </p:txBody>
          </p:sp>
          <p:sp>
            <p:nvSpPr>
              <p:cNvPr id="50014" name="Line 22"/>
              <p:cNvSpPr>
                <a:spLocks noChangeShapeType="1"/>
              </p:cNvSpPr>
              <p:nvPr/>
            </p:nvSpPr>
            <p:spPr bwMode="auto">
              <a:xfrm flipV="1">
                <a:off x="3699" y="3194"/>
                <a:ext cx="165" cy="165"/>
              </a:xfrm>
              <a:prstGeom prst="line">
                <a:avLst/>
              </a:prstGeom>
              <a:noFill/>
              <a:ln w="0" cap="sq">
                <a:solidFill>
                  <a:srgbClr val="0000FF"/>
                </a:solidFill>
                <a:miter lim="800000"/>
                <a:headEnd/>
                <a:tailEnd/>
              </a:ln>
            </p:spPr>
            <p:txBody>
              <a:bodyPr/>
              <a:lstStyle/>
              <a:p>
                <a:endParaRPr lang="en-US"/>
              </a:p>
            </p:txBody>
          </p:sp>
          <p:sp>
            <p:nvSpPr>
              <p:cNvPr id="50015" name="Line 23"/>
              <p:cNvSpPr>
                <a:spLocks noChangeShapeType="1"/>
              </p:cNvSpPr>
              <p:nvPr/>
            </p:nvSpPr>
            <p:spPr bwMode="auto">
              <a:xfrm flipV="1">
                <a:off x="3696" y="3193"/>
                <a:ext cx="165" cy="166"/>
              </a:xfrm>
              <a:prstGeom prst="line">
                <a:avLst/>
              </a:prstGeom>
              <a:noFill/>
              <a:ln w="0" cap="sq">
                <a:solidFill>
                  <a:srgbClr val="0000FF"/>
                </a:solidFill>
                <a:miter lim="800000"/>
                <a:headEnd/>
                <a:tailEnd/>
              </a:ln>
            </p:spPr>
            <p:txBody>
              <a:bodyPr/>
              <a:lstStyle/>
              <a:p>
                <a:endParaRPr lang="en-US"/>
              </a:p>
            </p:txBody>
          </p:sp>
          <p:sp>
            <p:nvSpPr>
              <p:cNvPr id="50016" name="Line 24"/>
              <p:cNvSpPr>
                <a:spLocks noChangeShapeType="1"/>
              </p:cNvSpPr>
              <p:nvPr/>
            </p:nvSpPr>
            <p:spPr bwMode="auto">
              <a:xfrm flipV="1">
                <a:off x="3693" y="3193"/>
                <a:ext cx="166" cy="166"/>
              </a:xfrm>
              <a:prstGeom prst="line">
                <a:avLst/>
              </a:prstGeom>
              <a:noFill/>
              <a:ln w="0" cap="sq">
                <a:solidFill>
                  <a:srgbClr val="0000FF"/>
                </a:solidFill>
                <a:miter lim="800000"/>
                <a:headEnd/>
                <a:tailEnd/>
              </a:ln>
            </p:spPr>
            <p:txBody>
              <a:bodyPr/>
              <a:lstStyle/>
              <a:p>
                <a:endParaRPr lang="en-US"/>
              </a:p>
            </p:txBody>
          </p:sp>
          <p:sp>
            <p:nvSpPr>
              <p:cNvPr id="50017" name="Line 25"/>
              <p:cNvSpPr>
                <a:spLocks noChangeShapeType="1"/>
              </p:cNvSpPr>
              <p:nvPr/>
            </p:nvSpPr>
            <p:spPr bwMode="auto">
              <a:xfrm flipV="1">
                <a:off x="3690" y="3193"/>
                <a:ext cx="166" cy="166"/>
              </a:xfrm>
              <a:prstGeom prst="line">
                <a:avLst/>
              </a:prstGeom>
              <a:noFill/>
              <a:ln w="0" cap="sq">
                <a:solidFill>
                  <a:srgbClr val="0000FF"/>
                </a:solidFill>
                <a:miter lim="800000"/>
                <a:headEnd/>
                <a:tailEnd/>
              </a:ln>
            </p:spPr>
            <p:txBody>
              <a:bodyPr/>
              <a:lstStyle/>
              <a:p>
                <a:endParaRPr lang="en-US"/>
              </a:p>
            </p:txBody>
          </p:sp>
          <p:sp>
            <p:nvSpPr>
              <p:cNvPr id="50018" name="Line 26"/>
              <p:cNvSpPr>
                <a:spLocks noChangeShapeType="1"/>
              </p:cNvSpPr>
              <p:nvPr/>
            </p:nvSpPr>
            <p:spPr bwMode="auto">
              <a:xfrm flipV="1">
                <a:off x="3687" y="3192"/>
                <a:ext cx="166" cy="167"/>
              </a:xfrm>
              <a:prstGeom prst="line">
                <a:avLst/>
              </a:prstGeom>
              <a:noFill/>
              <a:ln w="0" cap="sq">
                <a:solidFill>
                  <a:srgbClr val="0000FF"/>
                </a:solidFill>
                <a:miter lim="800000"/>
                <a:headEnd/>
                <a:tailEnd/>
              </a:ln>
            </p:spPr>
            <p:txBody>
              <a:bodyPr/>
              <a:lstStyle/>
              <a:p>
                <a:endParaRPr lang="en-US"/>
              </a:p>
            </p:txBody>
          </p:sp>
          <p:sp>
            <p:nvSpPr>
              <p:cNvPr id="50019" name="Line 27"/>
              <p:cNvSpPr>
                <a:spLocks noChangeShapeType="1"/>
              </p:cNvSpPr>
              <p:nvPr/>
            </p:nvSpPr>
            <p:spPr bwMode="auto">
              <a:xfrm flipV="1">
                <a:off x="3684" y="3192"/>
                <a:ext cx="167" cy="167"/>
              </a:xfrm>
              <a:prstGeom prst="line">
                <a:avLst/>
              </a:prstGeom>
              <a:noFill/>
              <a:ln w="0" cap="sq">
                <a:solidFill>
                  <a:srgbClr val="0000FF"/>
                </a:solidFill>
                <a:miter lim="800000"/>
                <a:headEnd/>
                <a:tailEnd/>
              </a:ln>
            </p:spPr>
            <p:txBody>
              <a:bodyPr/>
              <a:lstStyle/>
              <a:p>
                <a:endParaRPr lang="en-US"/>
              </a:p>
            </p:txBody>
          </p:sp>
          <p:sp>
            <p:nvSpPr>
              <p:cNvPr id="50020" name="Line 28"/>
              <p:cNvSpPr>
                <a:spLocks noChangeShapeType="1"/>
              </p:cNvSpPr>
              <p:nvPr/>
            </p:nvSpPr>
            <p:spPr bwMode="auto">
              <a:xfrm flipV="1">
                <a:off x="3681" y="3192"/>
                <a:ext cx="167" cy="167"/>
              </a:xfrm>
              <a:prstGeom prst="line">
                <a:avLst/>
              </a:prstGeom>
              <a:noFill/>
              <a:ln w="0" cap="sq">
                <a:solidFill>
                  <a:srgbClr val="0000FF"/>
                </a:solidFill>
                <a:miter lim="800000"/>
                <a:headEnd/>
                <a:tailEnd/>
              </a:ln>
            </p:spPr>
            <p:txBody>
              <a:bodyPr/>
              <a:lstStyle/>
              <a:p>
                <a:endParaRPr lang="en-US"/>
              </a:p>
            </p:txBody>
          </p:sp>
          <p:sp>
            <p:nvSpPr>
              <p:cNvPr id="50021" name="Line 29"/>
              <p:cNvSpPr>
                <a:spLocks noChangeShapeType="1"/>
              </p:cNvSpPr>
              <p:nvPr/>
            </p:nvSpPr>
            <p:spPr bwMode="auto">
              <a:xfrm flipV="1">
                <a:off x="3678" y="3192"/>
                <a:ext cx="167" cy="167"/>
              </a:xfrm>
              <a:prstGeom prst="line">
                <a:avLst/>
              </a:prstGeom>
              <a:noFill/>
              <a:ln w="0" cap="sq">
                <a:solidFill>
                  <a:srgbClr val="0000FF"/>
                </a:solidFill>
                <a:miter lim="800000"/>
                <a:headEnd/>
                <a:tailEnd/>
              </a:ln>
            </p:spPr>
            <p:txBody>
              <a:bodyPr/>
              <a:lstStyle/>
              <a:p>
                <a:endParaRPr lang="en-US"/>
              </a:p>
            </p:txBody>
          </p:sp>
          <p:sp>
            <p:nvSpPr>
              <p:cNvPr id="50022" name="Line 30"/>
              <p:cNvSpPr>
                <a:spLocks noChangeShapeType="1"/>
              </p:cNvSpPr>
              <p:nvPr/>
            </p:nvSpPr>
            <p:spPr bwMode="auto">
              <a:xfrm flipV="1">
                <a:off x="3675" y="3191"/>
                <a:ext cx="168" cy="168"/>
              </a:xfrm>
              <a:prstGeom prst="line">
                <a:avLst/>
              </a:prstGeom>
              <a:noFill/>
              <a:ln w="0" cap="sq">
                <a:solidFill>
                  <a:srgbClr val="0000FF"/>
                </a:solidFill>
                <a:miter lim="800000"/>
                <a:headEnd/>
                <a:tailEnd/>
              </a:ln>
            </p:spPr>
            <p:txBody>
              <a:bodyPr/>
              <a:lstStyle/>
              <a:p>
                <a:endParaRPr lang="en-US"/>
              </a:p>
            </p:txBody>
          </p:sp>
          <p:sp>
            <p:nvSpPr>
              <p:cNvPr id="50023" name="Line 31"/>
              <p:cNvSpPr>
                <a:spLocks noChangeShapeType="1"/>
              </p:cNvSpPr>
              <p:nvPr/>
            </p:nvSpPr>
            <p:spPr bwMode="auto">
              <a:xfrm flipV="1">
                <a:off x="3672" y="3191"/>
                <a:ext cx="168" cy="168"/>
              </a:xfrm>
              <a:prstGeom prst="line">
                <a:avLst/>
              </a:prstGeom>
              <a:noFill/>
              <a:ln w="0" cap="sq">
                <a:solidFill>
                  <a:srgbClr val="0000FF"/>
                </a:solidFill>
                <a:miter lim="800000"/>
                <a:headEnd/>
                <a:tailEnd/>
              </a:ln>
            </p:spPr>
            <p:txBody>
              <a:bodyPr/>
              <a:lstStyle/>
              <a:p>
                <a:endParaRPr lang="en-US"/>
              </a:p>
            </p:txBody>
          </p:sp>
          <p:sp>
            <p:nvSpPr>
              <p:cNvPr id="50024" name="Line 32"/>
              <p:cNvSpPr>
                <a:spLocks noChangeShapeType="1"/>
              </p:cNvSpPr>
              <p:nvPr/>
            </p:nvSpPr>
            <p:spPr bwMode="auto">
              <a:xfrm flipV="1">
                <a:off x="3669" y="3191"/>
                <a:ext cx="168" cy="168"/>
              </a:xfrm>
              <a:prstGeom prst="line">
                <a:avLst/>
              </a:prstGeom>
              <a:noFill/>
              <a:ln w="0" cap="sq">
                <a:solidFill>
                  <a:srgbClr val="0000FF"/>
                </a:solidFill>
                <a:miter lim="800000"/>
                <a:headEnd/>
                <a:tailEnd/>
              </a:ln>
            </p:spPr>
            <p:txBody>
              <a:bodyPr/>
              <a:lstStyle/>
              <a:p>
                <a:endParaRPr lang="en-US"/>
              </a:p>
            </p:txBody>
          </p:sp>
          <p:sp>
            <p:nvSpPr>
              <p:cNvPr id="50025" name="Line 33"/>
              <p:cNvSpPr>
                <a:spLocks noChangeShapeType="1"/>
              </p:cNvSpPr>
              <p:nvPr/>
            </p:nvSpPr>
            <p:spPr bwMode="auto">
              <a:xfrm flipV="1">
                <a:off x="3666" y="3191"/>
                <a:ext cx="169" cy="168"/>
              </a:xfrm>
              <a:prstGeom prst="line">
                <a:avLst/>
              </a:prstGeom>
              <a:noFill/>
              <a:ln w="0" cap="sq">
                <a:solidFill>
                  <a:srgbClr val="0000FF"/>
                </a:solidFill>
                <a:miter lim="800000"/>
                <a:headEnd/>
                <a:tailEnd/>
              </a:ln>
            </p:spPr>
            <p:txBody>
              <a:bodyPr/>
              <a:lstStyle/>
              <a:p>
                <a:endParaRPr lang="en-US"/>
              </a:p>
            </p:txBody>
          </p:sp>
          <p:sp>
            <p:nvSpPr>
              <p:cNvPr id="50026" name="Line 34"/>
              <p:cNvSpPr>
                <a:spLocks noChangeShapeType="1"/>
              </p:cNvSpPr>
              <p:nvPr/>
            </p:nvSpPr>
            <p:spPr bwMode="auto">
              <a:xfrm flipV="1">
                <a:off x="3663" y="3190"/>
                <a:ext cx="169" cy="169"/>
              </a:xfrm>
              <a:prstGeom prst="line">
                <a:avLst/>
              </a:prstGeom>
              <a:noFill/>
              <a:ln w="0" cap="sq">
                <a:solidFill>
                  <a:srgbClr val="0000FF"/>
                </a:solidFill>
                <a:miter lim="800000"/>
                <a:headEnd/>
                <a:tailEnd/>
              </a:ln>
            </p:spPr>
            <p:txBody>
              <a:bodyPr/>
              <a:lstStyle/>
              <a:p>
                <a:endParaRPr lang="en-US"/>
              </a:p>
            </p:txBody>
          </p:sp>
          <p:sp>
            <p:nvSpPr>
              <p:cNvPr id="50027" name="Line 35"/>
              <p:cNvSpPr>
                <a:spLocks noChangeShapeType="1"/>
              </p:cNvSpPr>
              <p:nvPr/>
            </p:nvSpPr>
            <p:spPr bwMode="auto">
              <a:xfrm flipV="1">
                <a:off x="3660" y="3190"/>
                <a:ext cx="169" cy="169"/>
              </a:xfrm>
              <a:prstGeom prst="line">
                <a:avLst/>
              </a:prstGeom>
              <a:noFill/>
              <a:ln w="0" cap="sq">
                <a:solidFill>
                  <a:srgbClr val="0000FF"/>
                </a:solidFill>
                <a:miter lim="800000"/>
                <a:headEnd/>
                <a:tailEnd/>
              </a:ln>
            </p:spPr>
            <p:txBody>
              <a:bodyPr/>
              <a:lstStyle/>
              <a:p>
                <a:endParaRPr lang="en-US"/>
              </a:p>
            </p:txBody>
          </p:sp>
          <p:sp>
            <p:nvSpPr>
              <p:cNvPr id="50028" name="Line 36"/>
              <p:cNvSpPr>
                <a:spLocks noChangeShapeType="1"/>
              </p:cNvSpPr>
              <p:nvPr/>
            </p:nvSpPr>
            <p:spPr bwMode="auto">
              <a:xfrm flipV="1">
                <a:off x="3657" y="3190"/>
                <a:ext cx="169" cy="169"/>
              </a:xfrm>
              <a:prstGeom prst="line">
                <a:avLst/>
              </a:prstGeom>
              <a:noFill/>
              <a:ln w="0" cap="sq">
                <a:solidFill>
                  <a:srgbClr val="0000FF"/>
                </a:solidFill>
                <a:miter lim="800000"/>
                <a:headEnd/>
                <a:tailEnd/>
              </a:ln>
            </p:spPr>
            <p:txBody>
              <a:bodyPr/>
              <a:lstStyle/>
              <a:p>
                <a:endParaRPr lang="en-US"/>
              </a:p>
            </p:txBody>
          </p:sp>
          <p:sp>
            <p:nvSpPr>
              <p:cNvPr id="50029" name="Line 37"/>
              <p:cNvSpPr>
                <a:spLocks noChangeShapeType="1"/>
              </p:cNvSpPr>
              <p:nvPr/>
            </p:nvSpPr>
            <p:spPr bwMode="auto">
              <a:xfrm flipV="1">
                <a:off x="3654" y="3189"/>
                <a:ext cx="170" cy="170"/>
              </a:xfrm>
              <a:prstGeom prst="line">
                <a:avLst/>
              </a:prstGeom>
              <a:noFill/>
              <a:ln w="0" cap="sq">
                <a:solidFill>
                  <a:srgbClr val="0000FF"/>
                </a:solidFill>
                <a:miter lim="800000"/>
                <a:headEnd/>
                <a:tailEnd/>
              </a:ln>
            </p:spPr>
            <p:txBody>
              <a:bodyPr/>
              <a:lstStyle/>
              <a:p>
                <a:endParaRPr lang="en-US"/>
              </a:p>
            </p:txBody>
          </p:sp>
          <p:sp>
            <p:nvSpPr>
              <p:cNvPr id="50030" name="Line 38"/>
              <p:cNvSpPr>
                <a:spLocks noChangeShapeType="1"/>
              </p:cNvSpPr>
              <p:nvPr/>
            </p:nvSpPr>
            <p:spPr bwMode="auto">
              <a:xfrm flipV="1">
                <a:off x="3651" y="3189"/>
                <a:ext cx="170" cy="170"/>
              </a:xfrm>
              <a:prstGeom prst="line">
                <a:avLst/>
              </a:prstGeom>
              <a:noFill/>
              <a:ln w="0" cap="sq">
                <a:solidFill>
                  <a:srgbClr val="0000FF"/>
                </a:solidFill>
                <a:miter lim="800000"/>
                <a:headEnd/>
                <a:tailEnd/>
              </a:ln>
            </p:spPr>
            <p:txBody>
              <a:bodyPr/>
              <a:lstStyle/>
              <a:p>
                <a:endParaRPr lang="en-US"/>
              </a:p>
            </p:txBody>
          </p:sp>
          <p:sp>
            <p:nvSpPr>
              <p:cNvPr id="50031" name="Line 39"/>
              <p:cNvSpPr>
                <a:spLocks noChangeShapeType="1"/>
              </p:cNvSpPr>
              <p:nvPr/>
            </p:nvSpPr>
            <p:spPr bwMode="auto">
              <a:xfrm flipV="1">
                <a:off x="3648" y="3189"/>
                <a:ext cx="170" cy="170"/>
              </a:xfrm>
              <a:prstGeom prst="line">
                <a:avLst/>
              </a:prstGeom>
              <a:noFill/>
              <a:ln w="0" cap="sq">
                <a:solidFill>
                  <a:srgbClr val="0000FF"/>
                </a:solidFill>
                <a:miter lim="800000"/>
                <a:headEnd/>
                <a:tailEnd/>
              </a:ln>
            </p:spPr>
            <p:txBody>
              <a:bodyPr/>
              <a:lstStyle/>
              <a:p>
                <a:endParaRPr lang="en-US"/>
              </a:p>
            </p:txBody>
          </p:sp>
          <p:sp>
            <p:nvSpPr>
              <p:cNvPr id="50032" name="Line 40"/>
              <p:cNvSpPr>
                <a:spLocks noChangeShapeType="1"/>
              </p:cNvSpPr>
              <p:nvPr/>
            </p:nvSpPr>
            <p:spPr bwMode="auto">
              <a:xfrm flipV="1">
                <a:off x="3645" y="3189"/>
                <a:ext cx="171" cy="170"/>
              </a:xfrm>
              <a:prstGeom prst="line">
                <a:avLst/>
              </a:prstGeom>
              <a:noFill/>
              <a:ln w="0" cap="sq">
                <a:solidFill>
                  <a:srgbClr val="0000FF"/>
                </a:solidFill>
                <a:miter lim="800000"/>
                <a:headEnd/>
                <a:tailEnd/>
              </a:ln>
            </p:spPr>
            <p:txBody>
              <a:bodyPr/>
              <a:lstStyle/>
              <a:p>
                <a:endParaRPr lang="en-US"/>
              </a:p>
            </p:txBody>
          </p:sp>
          <p:sp>
            <p:nvSpPr>
              <p:cNvPr id="50033" name="Line 41"/>
              <p:cNvSpPr>
                <a:spLocks noChangeShapeType="1"/>
              </p:cNvSpPr>
              <p:nvPr/>
            </p:nvSpPr>
            <p:spPr bwMode="auto">
              <a:xfrm flipV="1">
                <a:off x="3642" y="3188"/>
                <a:ext cx="171" cy="171"/>
              </a:xfrm>
              <a:prstGeom prst="line">
                <a:avLst/>
              </a:prstGeom>
              <a:noFill/>
              <a:ln w="0" cap="sq">
                <a:solidFill>
                  <a:srgbClr val="0000FF"/>
                </a:solidFill>
                <a:miter lim="800000"/>
                <a:headEnd/>
                <a:tailEnd/>
              </a:ln>
            </p:spPr>
            <p:txBody>
              <a:bodyPr/>
              <a:lstStyle/>
              <a:p>
                <a:endParaRPr lang="en-US"/>
              </a:p>
            </p:txBody>
          </p:sp>
          <p:sp>
            <p:nvSpPr>
              <p:cNvPr id="50034" name="Line 42"/>
              <p:cNvSpPr>
                <a:spLocks noChangeShapeType="1"/>
              </p:cNvSpPr>
              <p:nvPr/>
            </p:nvSpPr>
            <p:spPr bwMode="auto">
              <a:xfrm flipV="1">
                <a:off x="3639" y="3188"/>
                <a:ext cx="171" cy="171"/>
              </a:xfrm>
              <a:prstGeom prst="line">
                <a:avLst/>
              </a:prstGeom>
              <a:noFill/>
              <a:ln w="0" cap="sq">
                <a:solidFill>
                  <a:srgbClr val="0000FF"/>
                </a:solidFill>
                <a:miter lim="800000"/>
                <a:headEnd/>
                <a:tailEnd/>
              </a:ln>
            </p:spPr>
            <p:txBody>
              <a:bodyPr/>
              <a:lstStyle/>
              <a:p>
                <a:endParaRPr lang="en-US"/>
              </a:p>
            </p:txBody>
          </p:sp>
          <p:sp>
            <p:nvSpPr>
              <p:cNvPr id="50035" name="Line 43"/>
              <p:cNvSpPr>
                <a:spLocks noChangeShapeType="1"/>
              </p:cNvSpPr>
              <p:nvPr/>
            </p:nvSpPr>
            <p:spPr bwMode="auto">
              <a:xfrm flipV="1">
                <a:off x="3636" y="3188"/>
                <a:ext cx="172" cy="171"/>
              </a:xfrm>
              <a:prstGeom prst="line">
                <a:avLst/>
              </a:prstGeom>
              <a:noFill/>
              <a:ln w="0" cap="sq">
                <a:solidFill>
                  <a:srgbClr val="0000FF"/>
                </a:solidFill>
                <a:miter lim="800000"/>
                <a:headEnd/>
                <a:tailEnd/>
              </a:ln>
            </p:spPr>
            <p:txBody>
              <a:bodyPr/>
              <a:lstStyle/>
              <a:p>
                <a:endParaRPr lang="en-US"/>
              </a:p>
            </p:txBody>
          </p:sp>
          <p:sp>
            <p:nvSpPr>
              <p:cNvPr id="50036" name="Line 44"/>
              <p:cNvSpPr>
                <a:spLocks noChangeShapeType="1"/>
              </p:cNvSpPr>
              <p:nvPr/>
            </p:nvSpPr>
            <p:spPr bwMode="auto">
              <a:xfrm flipV="1">
                <a:off x="3634" y="3187"/>
                <a:ext cx="171" cy="172"/>
              </a:xfrm>
              <a:prstGeom prst="line">
                <a:avLst/>
              </a:prstGeom>
              <a:noFill/>
              <a:ln w="0" cap="sq">
                <a:solidFill>
                  <a:srgbClr val="0000FF"/>
                </a:solidFill>
                <a:miter lim="800000"/>
                <a:headEnd/>
                <a:tailEnd/>
              </a:ln>
            </p:spPr>
            <p:txBody>
              <a:bodyPr/>
              <a:lstStyle/>
              <a:p>
                <a:endParaRPr lang="en-US"/>
              </a:p>
            </p:txBody>
          </p:sp>
          <p:sp>
            <p:nvSpPr>
              <p:cNvPr id="50037" name="Line 45"/>
              <p:cNvSpPr>
                <a:spLocks noChangeShapeType="1"/>
              </p:cNvSpPr>
              <p:nvPr/>
            </p:nvSpPr>
            <p:spPr bwMode="auto">
              <a:xfrm flipV="1">
                <a:off x="3631" y="3187"/>
                <a:ext cx="171" cy="172"/>
              </a:xfrm>
              <a:prstGeom prst="line">
                <a:avLst/>
              </a:prstGeom>
              <a:noFill/>
              <a:ln w="0" cap="sq">
                <a:solidFill>
                  <a:srgbClr val="0000FF"/>
                </a:solidFill>
                <a:miter lim="800000"/>
                <a:headEnd/>
                <a:tailEnd/>
              </a:ln>
            </p:spPr>
            <p:txBody>
              <a:bodyPr/>
              <a:lstStyle/>
              <a:p>
                <a:endParaRPr lang="en-US"/>
              </a:p>
            </p:txBody>
          </p:sp>
          <p:sp>
            <p:nvSpPr>
              <p:cNvPr id="50038" name="Line 46"/>
              <p:cNvSpPr>
                <a:spLocks noChangeShapeType="1"/>
              </p:cNvSpPr>
              <p:nvPr/>
            </p:nvSpPr>
            <p:spPr bwMode="auto">
              <a:xfrm flipV="1">
                <a:off x="3628" y="3187"/>
                <a:ext cx="172" cy="172"/>
              </a:xfrm>
              <a:prstGeom prst="line">
                <a:avLst/>
              </a:prstGeom>
              <a:noFill/>
              <a:ln w="0" cap="sq">
                <a:solidFill>
                  <a:srgbClr val="0000FF"/>
                </a:solidFill>
                <a:miter lim="800000"/>
                <a:headEnd/>
                <a:tailEnd/>
              </a:ln>
            </p:spPr>
            <p:txBody>
              <a:bodyPr/>
              <a:lstStyle/>
              <a:p>
                <a:endParaRPr lang="en-US"/>
              </a:p>
            </p:txBody>
          </p:sp>
          <p:sp>
            <p:nvSpPr>
              <p:cNvPr id="50039" name="Line 47"/>
              <p:cNvSpPr>
                <a:spLocks noChangeShapeType="1"/>
              </p:cNvSpPr>
              <p:nvPr/>
            </p:nvSpPr>
            <p:spPr bwMode="auto">
              <a:xfrm flipV="1">
                <a:off x="3625" y="3187"/>
                <a:ext cx="172" cy="172"/>
              </a:xfrm>
              <a:prstGeom prst="line">
                <a:avLst/>
              </a:prstGeom>
              <a:noFill/>
              <a:ln w="0" cap="sq">
                <a:solidFill>
                  <a:srgbClr val="0000FF"/>
                </a:solidFill>
                <a:miter lim="800000"/>
                <a:headEnd/>
                <a:tailEnd/>
              </a:ln>
            </p:spPr>
            <p:txBody>
              <a:bodyPr/>
              <a:lstStyle/>
              <a:p>
                <a:endParaRPr lang="en-US"/>
              </a:p>
            </p:txBody>
          </p:sp>
          <p:sp>
            <p:nvSpPr>
              <p:cNvPr id="50040" name="Line 48"/>
              <p:cNvSpPr>
                <a:spLocks noChangeShapeType="1"/>
              </p:cNvSpPr>
              <p:nvPr/>
            </p:nvSpPr>
            <p:spPr bwMode="auto">
              <a:xfrm flipV="1">
                <a:off x="3622" y="3186"/>
                <a:ext cx="172" cy="173"/>
              </a:xfrm>
              <a:prstGeom prst="line">
                <a:avLst/>
              </a:prstGeom>
              <a:noFill/>
              <a:ln w="0" cap="sq">
                <a:solidFill>
                  <a:srgbClr val="0000FF"/>
                </a:solidFill>
                <a:miter lim="800000"/>
                <a:headEnd/>
                <a:tailEnd/>
              </a:ln>
            </p:spPr>
            <p:txBody>
              <a:bodyPr/>
              <a:lstStyle/>
              <a:p>
                <a:endParaRPr lang="en-US"/>
              </a:p>
            </p:txBody>
          </p:sp>
          <p:sp>
            <p:nvSpPr>
              <p:cNvPr id="50041" name="Line 49"/>
              <p:cNvSpPr>
                <a:spLocks noChangeShapeType="1"/>
              </p:cNvSpPr>
              <p:nvPr/>
            </p:nvSpPr>
            <p:spPr bwMode="auto">
              <a:xfrm flipV="1">
                <a:off x="3619" y="3186"/>
                <a:ext cx="172" cy="173"/>
              </a:xfrm>
              <a:prstGeom prst="line">
                <a:avLst/>
              </a:prstGeom>
              <a:noFill/>
              <a:ln w="0" cap="sq">
                <a:solidFill>
                  <a:srgbClr val="0000FF"/>
                </a:solidFill>
                <a:miter lim="800000"/>
                <a:headEnd/>
                <a:tailEnd/>
              </a:ln>
            </p:spPr>
            <p:txBody>
              <a:bodyPr/>
              <a:lstStyle/>
              <a:p>
                <a:endParaRPr lang="en-US"/>
              </a:p>
            </p:txBody>
          </p:sp>
          <p:sp>
            <p:nvSpPr>
              <p:cNvPr id="50042" name="Line 50"/>
              <p:cNvSpPr>
                <a:spLocks noChangeShapeType="1"/>
              </p:cNvSpPr>
              <p:nvPr/>
            </p:nvSpPr>
            <p:spPr bwMode="auto">
              <a:xfrm flipV="1">
                <a:off x="3616" y="3186"/>
                <a:ext cx="173" cy="173"/>
              </a:xfrm>
              <a:prstGeom prst="line">
                <a:avLst/>
              </a:prstGeom>
              <a:noFill/>
              <a:ln w="0" cap="sq">
                <a:solidFill>
                  <a:srgbClr val="0000FF"/>
                </a:solidFill>
                <a:miter lim="800000"/>
                <a:headEnd/>
                <a:tailEnd/>
              </a:ln>
            </p:spPr>
            <p:txBody>
              <a:bodyPr/>
              <a:lstStyle/>
              <a:p>
                <a:endParaRPr lang="en-US"/>
              </a:p>
            </p:txBody>
          </p:sp>
          <p:sp>
            <p:nvSpPr>
              <p:cNvPr id="50043" name="Line 51"/>
              <p:cNvSpPr>
                <a:spLocks noChangeShapeType="1"/>
              </p:cNvSpPr>
              <p:nvPr/>
            </p:nvSpPr>
            <p:spPr bwMode="auto">
              <a:xfrm flipV="1">
                <a:off x="3613" y="3185"/>
                <a:ext cx="173" cy="174"/>
              </a:xfrm>
              <a:prstGeom prst="line">
                <a:avLst/>
              </a:prstGeom>
              <a:noFill/>
              <a:ln w="0" cap="sq">
                <a:solidFill>
                  <a:srgbClr val="0000FF"/>
                </a:solidFill>
                <a:miter lim="800000"/>
                <a:headEnd/>
                <a:tailEnd/>
              </a:ln>
            </p:spPr>
            <p:txBody>
              <a:bodyPr/>
              <a:lstStyle/>
              <a:p>
                <a:endParaRPr lang="en-US"/>
              </a:p>
            </p:txBody>
          </p:sp>
          <p:sp>
            <p:nvSpPr>
              <p:cNvPr id="50044" name="Line 52"/>
              <p:cNvSpPr>
                <a:spLocks noChangeShapeType="1"/>
              </p:cNvSpPr>
              <p:nvPr/>
            </p:nvSpPr>
            <p:spPr bwMode="auto">
              <a:xfrm flipV="1">
                <a:off x="3610" y="3185"/>
                <a:ext cx="173" cy="174"/>
              </a:xfrm>
              <a:prstGeom prst="line">
                <a:avLst/>
              </a:prstGeom>
              <a:noFill/>
              <a:ln w="0" cap="sq">
                <a:solidFill>
                  <a:srgbClr val="0000FF"/>
                </a:solidFill>
                <a:miter lim="800000"/>
                <a:headEnd/>
                <a:tailEnd/>
              </a:ln>
            </p:spPr>
            <p:txBody>
              <a:bodyPr/>
              <a:lstStyle/>
              <a:p>
                <a:endParaRPr lang="en-US"/>
              </a:p>
            </p:txBody>
          </p:sp>
          <p:sp>
            <p:nvSpPr>
              <p:cNvPr id="50045" name="Line 53"/>
              <p:cNvSpPr>
                <a:spLocks noChangeShapeType="1"/>
              </p:cNvSpPr>
              <p:nvPr/>
            </p:nvSpPr>
            <p:spPr bwMode="auto">
              <a:xfrm flipV="1">
                <a:off x="3607" y="3185"/>
                <a:ext cx="174" cy="174"/>
              </a:xfrm>
              <a:prstGeom prst="line">
                <a:avLst/>
              </a:prstGeom>
              <a:noFill/>
              <a:ln w="0" cap="sq">
                <a:solidFill>
                  <a:srgbClr val="0000FF"/>
                </a:solidFill>
                <a:miter lim="800000"/>
                <a:headEnd/>
                <a:tailEnd/>
              </a:ln>
            </p:spPr>
            <p:txBody>
              <a:bodyPr/>
              <a:lstStyle/>
              <a:p>
                <a:endParaRPr lang="en-US"/>
              </a:p>
            </p:txBody>
          </p:sp>
          <p:sp>
            <p:nvSpPr>
              <p:cNvPr id="50046" name="Line 54"/>
              <p:cNvSpPr>
                <a:spLocks noChangeShapeType="1"/>
              </p:cNvSpPr>
              <p:nvPr/>
            </p:nvSpPr>
            <p:spPr bwMode="auto">
              <a:xfrm flipV="1">
                <a:off x="3604" y="3184"/>
                <a:ext cx="174" cy="175"/>
              </a:xfrm>
              <a:prstGeom prst="line">
                <a:avLst/>
              </a:prstGeom>
              <a:noFill/>
              <a:ln w="0" cap="sq">
                <a:solidFill>
                  <a:srgbClr val="0000FF"/>
                </a:solidFill>
                <a:miter lim="800000"/>
                <a:headEnd/>
                <a:tailEnd/>
              </a:ln>
            </p:spPr>
            <p:txBody>
              <a:bodyPr/>
              <a:lstStyle/>
              <a:p>
                <a:endParaRPr lang="en-US"/>
              </a:p>
            </p:txBody>
          </p:sp>
          <p:sp>
            <p:nvSpPr>
              <p:cNvPr id="50047" name="Line 55"/>
              <p:cNvSpPr>
                <a:spLocks noChangeShapeType="1"/>
              </p:cNvSpPr>
              <p:nvPr/>
            </p:nvSpPr>
            <p:spPr bwMode="auto">
              <a:xfrm flipV="1">
                <a:off x="3601" y="3184"/>
                <a:ext cx="174" cy="175"/>
              </a:xfrm>
              <a:prstGeom prst="line">
                <a:avLst/>
              </a:prstGeom>
              <a:noFill/>
              <a:ln w="0" cap="sq">
                <a:solidFill>
                  <a:srgbClr val="0000FF"/>
                </a:solidFill>
                <a:miter lim="800000"/>
                <a:headEnd/>
                <a:tailEnd/>
              </a:ln>
            </p:spPr>
            <p:txBody>
              <a:bodyPr/>
              <a:lstStyle/>
              <a:p>
                <a:endParaRPr lang="en-US"/>
              </a:p>
            </p:txBody>
          </p:sp>
          <p:sp>
            <p:nvSpPr>
              <p:cNvPr id="50048" name="Line 56"/>
              <p:cNvSpPr>
                <a:spLocks noChangeShapeType="1"/>
              </p:cNvSpPr>
              <p:nvPr/>
            </p:nvSpPr>
            <p:spPr bwMode="auto">
              <a:xfrm flipV="1">
                <a:off x="3598" y="3184"/>
                <a:ext cx="175" cy="175"/>
              </a:xfrm>
              <a:prstGeom prst="line">
                <a:avLst/>
              </a:prstGeom>
              <a:noFill/>
              <a:ln w="0" cap="sq">
                <a:solidFill>
                  <a:srgbClr val="0000FF"/>
                </a:solidFill>
                <a:miter lim="800000"/>
                <a:headEnd/>
                <a:tailEnd/>
              </a:ln>
            </p:spPr>
            <p:txBody>
              <a:bodyPr/>
              <a:lstStyle/>
              <a:p>
                <a:endParaRPr lang="en-US"/>
              </a:p>
            </p:txBody>
          </p:sp>
          <p:sp>
            <p:nvSpPr>
              <p:cNvPr id="50049" name="Line 57"/>
              <p:cNvSpPr>
                <a:spLocks noChangeShapeType="1"/>
              </p:cNvSpPr>
              <p:nvPr/>
            </p:nvSpPr>
            <p:spPr bwMode="auto">
              <a:xfrm flipV="1">
                <a:off x="3595" y="3184"/>
                <a:ext cx="175" cy="175"/>
              </a:xfrm>
              <a:prstGeom prst="line">
                <a:avLst/>
              </a:prstGeom>
              <a:noFill/>
              <a:ln w="0" cap="sq">
                <a:solidFill>
                  <a:srgbClr val="0000FF"/>
                </a:solidFill>
                <a:miter lim="800000"/>
                <a:headEnd/>
                <a:tailEnd/>
              </a:ln>
            </p:spPr>
            <p:txBody>
              <a:bodyPr/>
              <a:lstStyle/>
              <a:p>
                <a:endParaRPr lang="en-US"/>
              </a:p>
            </p:txBody>
          </p:sp>
          <p:sp>
            <p:nvSpPr>
              <p:cNvPr id="50050" name="Line 58"/>
              <p:cNvSpPr>
                <a:spLocks noChangeShapeType="1"/>
              </p:cNvSpPr>
              <p:nvPr/>
            </p:nvSpPr>
            <p:spPr bwMode="auto">
              <a:xfrm flipV="1">
                <a:off x="3592" y="3183"/>
                <a:ext cx="175" cy="176"/>
              </a:xfrm>
              <a:prstGeom prst="line">
                <a:avLst/>
              </a:prstGeom>
              <a:noFill/>
              <a:ln w="0" cap="sq">
                <a:solidFill>
                  <a:srgbClr val="0000FF"/>
                </a:solidFill>
                <a:miter lim="800000"/>
                <a:headEnd/>
                <a:tailEnd/>
              </a:ln>
            </p:spPr>
            <p:txBody>
              <a:bodyPr/>
              <a:lstStyle/>
              <a:p>
                <a:endParaRPr lang="en-US"/>
              </a:p>
            </p:txBody>
          </p:sp>
          <p:sp>
            <p:nvSpPr>
              <p:cNvPr id="50051" name="Line 59"/>
              <p:cNvSpPr>
                <a:spLocks noChangeShapeType="1"/>
              </p:cNvSpPr>
              <p:nvPr/>
            </p:nvSpPr>
            <p:spPr bwMode="auto">
              <a:xfrm flipV="1">
                <a:off x="3589" y="3183"/>
                <a:ext cx="176" cy="176"/>
              </a:xfrm>
              <a:prstGeom prst="line">
                <a:avLst/>
              </a:prstGeom>
              <a:noFill/>
              <a:ln w="0" cap="sq">
                <a:solidFill>
                  <a:srgbClr val="0000FF"/>
                </a:solidFill>
                <a:miter lim="800000"/>
                <a:headEnd/>
                <a:tailEnd/>
              </a:ln>
            </p:spPr>
            <p:txBody>
              <a:bodyPr/>
              <a:lstStyle/>
              <a:p>
                <a:endParaRPr lang="en-US"/>
              </a:p>
            </p:txBody>
          </p:sp>
          <p:sp>
            <p:nvSpPr>
              <p:cNvPr id="50052" name="Line 60"/>
              <p:cNvSpPr>
                <a:spLocks noChangeShapeType="1"/>
              </p:cNvSpPr>
              <p:nvPr/>
            </p:nvSpPr>
            <p:spPr bwMode="auto">
              <a:xfrm flipV="1">
                <a:off x="3586" y="3183"/>
                <a:ext cx="176" cy="176"/>
              </a:xfrm>
              <a:prstGeom prst="line">
                <a:avLst/>
              </a:prstGeom>
              <a:noFill/>
              <a:ln w="0" cap="sq">
                <a:solidFill>
                  <a:srgbClr val="0000FF"/>
                </a:solidFill>
                <a:miter lim="800000"/>
                <a:headEnd/>
                <a:tailEnd/>
              </a:ln>
            </p:spPr>
            <p:txBody>
              <a:bodyPr/>
              <a:lstStyle/>
              <a:p>
                <a:endParaRPr lang="en-US"/>
              </a:p>
            </p:txBody>
          </p:sp>
          <p:sp>
            <p:nvSpPr>
              <p:cNvPr id="50053" name="Line 61"/>
              <p:cNvSpPr>
                <a:spLocks noChangeShapeType="1"/>
              </p:cNvSpPr>
              <p:nvPr/>
            </p:nvSpPr>
            <p:spPr bwMode="auto">
              <a:xfrm flipV="1">
                <a:off x="3583" y="3182"/>
                <a:ext cx="176" cy="177"/>
              </a:xfrm>
              <a:prstGeom prst="line">
                <a:avLst/>
              </a:prstGeom>
              <a:noFill/>
              <a:ln w="0" cap="sq">
                <a:solidFill>
                  <a:srgbClr val="0000FF"/>
                </a:solidFill>
                <a:miter lim="800000"/>
                <a:headEnd/>
                <a:tailEnd/>
              </a:ln>
            </p:spPr>
            <p:txBody>
              <a:bodyPr/>
              <a:lstStyle/>
              <a:p>
                <a:endParaRPr lang="en-US"/>
              </a:p>
            </p:txBody>
          </p:sp>
          <p:sp>
            <p:nvSpPr>
              <p:cNvPr id="50054" name="Line 62"/>
              <p:cNvSpPr>
                <a:spLocks noChangeShapeType="1"/>
              </p:cNvSpPr>
              <p:nvPr/>
            </p:nvSpPr>
            <p:spPr bwMode="auto">
              <a:xfrm flipV="1">
                <a:off x="3580" y="3182"/>
                <a:ext cx="177" cy="177"/>
              </a:xfrm>
              <a:prstGeom prst="line">
                <a:avLst/>
              </a:prstGeom>
              <a:noFill/>
              <a:ln w="0" cap="sq">
                <a:solidFill>
                  <a:srgbClr val="0000FF"/>
                </a:solidFill>
                <a:miter lim="800000"/>
                <a:headEnd/>
                <a:tailEnd/>
              </a:ln>
            </p:spPr>
            <p:txBody>
              <a:bodyPr/>
              <a:lstStyle/>
              <a:p>
                <a:endParaRPr lang="en-US"/>
              </a:p>
            </p:txBody>
          </p:sp>
          <p:sp>
            <p:nvSpPr>
              <p:cNvPr id="50055" name="Line 63"/>
              <p:cNvSpPr>
                <a:spLocks noChangeShapeType="1"/>
              </p:cNvSpPr>
              <p:nvPr/>
            </p:nvSpPr>
            <p:spPr bwMode="auto">
              <a:xfrm flipV="1">
                <a:off x="3577" y="3182"/>
                <a:ext cx="177" cy="177"/>
              </a:xfrm>
              <a:prstGeom prst="line">
                <a:avLst/>
              </a:prstGeom>
              <a:noFill/>
              <a:ln w="0" cap="sq">
                <a:solidFill>
                  <a:srgbClr val="0000FF"/>
                </a:solidFill>
                <a:miter lim="800000"/>
                <a:headEnd/>
                <a:tailEnd/>
              </a:ln>
            </p:spPr>
            <p:txBody>
              <a:bodyPr/>
              <a:lstStyle/>
              <a:p>
                <a:endParaRPr lang="en-US"/>
              </a:p>
            </p:txBody>
          </p:sp>
          <p:sp>
            <p:nvSpPr>
              <p:cNvPr id="50056" name="Line 64"/>
              <p:cNvSpPr>
                <a:spLocks noChangeShapeType="1"/>
              </p:cNvSpPr>
              <p:nvPr/>
            </p:nvSpPr>
            <p:spPr bwMode="auto">
              <a:xfrm flipV="1">
                <a:off x="3574" y="3181"/>
                <a:ext cx="178" cy="178"/>
              </a:xfrm>
              <a:prstGeom prst="line">
                <a:avLst/>
              </a:prstGeom>
              <a:noFill/>
              <a:ln w="0" cap="sq">
                <a:solidFill>
                  <a:srgbClr val="0000FF"/>
                </a:solidFill>
                <a:miter lim="800000"/>
                <a:headEnd/>
                <a:tailEnd/>
              </a:ln>
            </p:spPr>
            <p:txBody>
              <a:bodyPr/>
              <a:lstStyle/>
              <a:p>
                <a:endParaRPr lang="en-US"/>
              </a:p>
            </p:txBody>
          </p:sp>
          <p:sp>
            <p:nvSpPr>
              <p:cNvPr id="50057" name="Line 65"/>
              <p:cNvSpPr>
                <a:spLocks noChangeShapeType="1"/>
              </p:cNvSpPr>
              <p:nvPr/>
            </p:nvSpPr>
            <p:spPr bwMode="auto">
              <a:xfrm flipV="1">
                <a:off x="3571" y="3181"/>
                <a:ext cx="178" cy="178"/>
              </a:xfrm>
              <a:prstGeom prst="line">
                <a:avLst/>
              </a:prstGeom>
              <a:noFill/>
              <a:ln w="0" cap="sq">
                <a:solidFill>
                  <a:srgbClr val="0000FF"/>
                </a:solidFill>
                <a:miter lim="800000"/>
                <a:headEnd/>
                <a:tailEnd/>
              </a:ln>
            </p:spPr>
            <p:txBody>
              <a:bodyPr/>
              <a:lstStyle/>
              <a:p>
                <a:endParaRPr lang="en-US"/>
              </a:p>
            </p:txBody>
          </p:sp>
          <p:sp>
            <p:nvSpPr>
              <p:cNvPr id="50058" name="Line 66"/>
              <p:cNvSpPr>
                <a:spLocks noChangeShapeType="1"/>
              </p:cNvSpPr>
              <p:nvPr/>
            </p:nvSpPr>
            <p:spPr bwMode="auto">
              <a:xfrm flipV="1">
                <a:off x="3568" y="3181"/>
                <a:ext cx="178" cy="178"/>
              </a:xfrm>
              <a:prstGeom prst="line">
                <a:avLst/>
              </a:prstGeom>
              <a:noFill/>
              <a:ln w="0" cap="sq">
                <a:solidFill>
                  <a:srgbClr val="0000FF"/>
                </a:solidFill>
                <a:miter lim="800000"/>
                <a:headEnd/>
                <a:tailEnd/>
              </a:ln>
            </p:spPr>
            <p:txBody>
              <a:bodyPr/>
              <a:lstStyle/>
              <a:p>
                <a:endParaRPr lang="en-US"/>
              </a:p>
            </p:txBody>
          </p:sp>
          <p:sp>
            <p:nvSpPr>
              <p:cNvPr id="50059" name="Line 67"/>
              <p:cNvSpPr>
                <a:spLocks noChangeShapeType="1"/>
              </p:cNvSpPr>
              <p:nvPr/>
            </p:nvSpPr>
            <p:spPr bwMode="auto">
              <a:xfrm flipV="1">
                <a:off x="3565" y="3181"/>
                <a:ext cx="179" cy="178"/>
              </a:xfrm>
              <a:prstGeom prst="line">
                <a:avLst/>
              </a:prstGeom>
              <a:noFill/>
              <a:ln w="0" cap="sq">
                <a:solidFill>
                  <a:srgbClr val="0000FF"/>
                </a:solidFill>
                <a:miter lim="800000"/>
                <a:headEnd/>
                <a:tailEnd/>
              </a:ln>
            </p:spPr>
            <p:txBody>
              <a:bodyPr/>
              <a:lstStyle/>
              <a:p>
                <a:endParaRPr lang="en-US"/>
              </a:p>
            </p:txBody>
          </p:sp>
          <p:sp>
            <p:nvSpPr>
              <p:cNvPr id="50060" name="Line 68"/>
              <p:cNvSpPr>
                <a:spLocks noChangeShapeType="1"/>
              </p:cNvSpPr>
              <p:nvPr/>
            </p:nvSpPr>
            <p:spPr bwMode="auto">
              <a:xfrm flipV="1">
                <a:off x="3562" y="3180"/>
                <a:ext cx="179" cy="179"/>
              </a:xfrm>
              <a:prstGeom prst="line">
                <a:avLst/>
              </a:prstGeom>
              <a:noFill/>
              <a:ln w="0" cap="sq">
                <a:solidFill>
                  <a:srgbClr val="0000FF"/>
                </a:solidFill>
                <a:miter lim="800000"/>
                <a:headEnd/>
                <a:tailEnd/>
              </a:ln>
            </p:spPr>
            <p:txBody>
              <a:bodyPr/>
              <a:lstStyle/>
              <a:p>
                <a:endParaRPr lang="en-US"/>
              </a:p>
            </p:txBody>
          </p:sp>
          <p:sp>
            <p:nvSpPr>
              <p:cNvPr id="50061" name="Line 69"/>
              <p:cNvSpPr>
                <a:spLocks noChangeShapeType="1"/>
              </p:cNvSpPr>
              <p:nvPr/>
            </p:nvSpPr>
            <p:spPr bwMode="auto">
              <a:xfrm flipV="1">
                <a:off x="3559" y="3180"/>
                <a:ext cx="179" cy="179"/>
              </a:xfrm>
              <a:prstGeom prst="line">
                <a:avLst/>
              </a:prstGeom>
              <a:noFill/>
              <a:ln w="0" cap="sq">
                <a:solidFill>
                  <a:srgbClr val="0000FF"/>
                </a:solidFill>
                <a:miter lim="800000"/>
                <a:headEnd/>
                <a:tailEnd/>
              </a:ln>
            </p:spPr>
            <p:txBody>
              <a:bodyPr/>
              <a:lstStyle/>
              <a:p>
                <a:endParaRPr lang="en-US"/>
              </a:p>
            </p:txBody>
          </p:sp>
          <p:sp>
            <p:nvSpPr>
              <p:cNvPr id="50062" name="Line 70"/>
              <p:cNvSpPr>
                <a:spLocks noChangeShapeType="1"/>
              </p:cNvSpPr>
              <p:nvPr/>
            </p:nvSpPr>
            <p:spPr bwMode="auto">
              <a:xfrm flipV="1">
                <a:off x="3556" y="3179"/>
                <a:ext cx="180" cy="180"/>
              </a:xfrm>
              <a:prstGeom prst="line">
                <a:avLst/>
              </a:prstGeom>
              <a:noFill/>
              <a:ln w="0" cap="sq">
                <a:solidFill>
                  <a:srgbClr val="0000FF"/>
                </a:solidFill>
                <a:miter lim="800000"/>
                <a:headEnd/>
                <a:tailEnd/>
              </a:ln>
            </p:spPr>
            <p:txBody>
              <a:bodyPr/>
              <a:lstStyle/>
              <a:p>
                <a:endParaRPr lang="en-US"/>
              </a:p>
            </p:txBody>
          </p:sp>
          <p:sp>
            <p:nvSpPr>
              <p:cNvPr id="50063" name="Line 71"/>
              <p:cNvSpPr>
                <a:spLocks noChangeShapeType="1"/>
              </p:cNvSpPr>
              <p:nvPr/>
            </p:nvSpPr>
            <p:spPr bwMode="auto">
              <a:xfrm flipV="1">
                <a:off x="3553" y="3179"/>
                <a:ext cx="180" cy="180"/>
              </a:xfrm>
              <a:prstGeom prst="line">
                <a:avLst/>
              </a:prstGeom>
              <a:noFill/>
              <a:ln w="0" cap="sq">
                <a:solidFill>
                  <a:srgbClr val="0000FF"/>
                </a:solidFill>
                <a:miter lim="800000"/>
                <a:headEnd/>
                <a:tailEnd/>
              </a:ln>
            </p:spPr>
            <p:txBody>
              <a:bodyPr/>
              <a:lstStyle/>
              <a:p>
                <a:endParaRPr lang="en-US"/>
              </a:p>
            </p:txBody>
          </p:sp>
          <p:sp>
            <p:nvSpPr>
              <p:cNvPr id="50064" name="Line 72"/>
              <p:cNvSpPr>
                <a:spLocks noChangeShapeType="1"/>
              </p:cNvSpPr>
              <p:nvPr/>
            </p:nvSpPr>
            <p:spPr bwMode="auto">
              <a:xfrm flipV="1">
                <a:off x="3550" y="3179"/>
                <a:ext cx="180" cy="180"/>
              </a:xfrm>
              <a:prstGeom prst="line">
                <a:avLst/>
              </a:prstGeom>
              <a:noFill/>
              <a:ln w="0" cap="sq">
                <a:solidFill>
                  <a:srgbClr val="0000FF"/>
                </a:solidFill>
                <a:miter lim="800000"/>
                <a:headEnd/>
                <a:tailEnd/>
              </a:ln>
            </p:spPr>
            <p:txBody>
              <a:bodyPr/>
              <a:lstStyle/>
              <a:p>
                <a:endParaRPr lang="en-US"/>
              </a:p>
            </p:txBody>
          </p:sp>
          <p:sp>
            <p:nvSpPr>
              <p:cNvPr id="50065" name="Line 73"/>
              <p:cNvSpPr>
                <a:spLocks noChangeShapeType="1"/>
              </p:cNvSpPr>
              <p:nvPr/>
            </p:nvSpPr>
            <p:spPr bwMode="auto">
              <a:xfrm flipV="1">
                <a:off x="3547" y="3178"/>
                <a:ext cx="181" cy="181"/>
              </a:xfrm>
              <a:prstGeom prst="line">
                <a:avLst/>
              </a:prstGeom>
              <a:noFill/>
              <a:ln w="0" cap="sq">
                <a:solidFill>
                  <a:srgbClr val="0000FF"/>
                </a:solidFill>
                <a:miter lim="800000"/>
                <a:headEnd/>
                <a:tailEnd/>
              </a:ln>
            </p:spPr>
            <p:txBody>
              <a:bodyPr/>
              <a:lstStyle/>
              <a:p>
                <a:endParaRPr lang="en-US"/>
              </a:p>
            </p:txBody>
          </p:sp>
          <p:sp>
            <p:nvSpPr>
              <p:cNvPr id="50066" name="Line 74"/>
              <p:cNvSpPr>
                <a:spLocks noChangeShapeType="1"/>
              </p:cNvSpPr>
              <p:nvPr/>
            </p:nvSpPr>
            <p:spPr bwMode="auto">
              <a:xfrm flipV="1">
                <a:off x="3544" y="3178"/>
                <a:ext cx="181" cy="181"/>
              </a:xfrm>
              <a:prstGeom prst="line">
                <a:avLst/>
              </a:prstGeom>
              <a:noFill/>
              <a:ln w="0" cap="sq">
                <a:solidFill>
                  <a:srgbClr val="0000FF"/>
                </a:solidFill>
                <a:miter lim="800000"/>
                <a:headEnd/>
                <a:tailEnd/>
              </a:ln>
            </p:spPr>
            <p:txBody>
              <a:bodyPr/>
              <a:lstStyle/>
              <a:p>
                <a:endParaRPr lang="en-US"/>
              </a:p>
            </p:txBody>
          </p:sp>
          <p:sp>
            <p:nvSpPr>
              <p:cNvPr id="50067" name="Line 75"/>
              <p:cNvSpPr>
                <a:spLocks noChangeShapeType="1"/>
              </p:cNvSpPr>
              <p:nvPr/>
            </p:nvSpPr>
            <p:spPr bwMode="auto">
              <a:xfrm flipV="1">
                <a:off x="3541" y="3178"/>
                <a:ext cx="182" cy="181"/>
              </a:xfrm>
              <a:prstGeom prst="line">
                <a:avLst/>
              </a:prstGeom>
              <a:noFill/>
              <a:ln w="0" cap="sq">
                <a:solidFill>
                  <a:srgbClr val="0000FF"/>
                </a:solidFill>
                <a:miter lim="800000"/>
                <a:headEnd/>
                <a:tailEnd/>
              </a:ln>
            </p:spPr>
            <p:txBody>
              <a:bodyPr/>
              <a:lstStyle/>
              <a:p>
                <a:endParaRPr lang="en-US"/>
              </a:p>
            </p:txBody>
          </p:sp>
          <p:sp>
            <p:nvSpPr>
              <p:cNvPr id="50068" name="Line 76"/>
              <p:cNvSpPr>
                <a:spLocks noChangeShapeType="1"/>
              </p:cNvSpPr>
              <p:nvPr/>
            </p:nvSpPr>
            <p:spPr bwMode="auto">
              <a:xfrm flipV="1">
                <a:off x="3538" y="3178"/>
                <a:ext cx="182" cy="181"/>
              </a:xfrm>
              <a:prstGeom prst="line">
                <a:avLst/>
              </a:prstGeom>
              <a:noFill/>
              <a:ln w="0" cap="sq">
                <a:solidFill>
                  <a:srgbClr val="0000FF"/>
                </a:solidFill>
                <a:miter lim="800000"/>
                <a:headEnd/>
                <a:tailEnd/>
              </a:ln>
            </p:spPr>
            <p:txBody>
              <a:bodyPr/>
              <a:lstStyle/>
              <a:p>
                <a:endParaRPr lang="en-US"/>
              </a:p>
            </p:txBody>
          </p:sp>
          <p:sp>
            <p:nvSpPr>
              <p:cNvPr id="50069" name="Line 77"/>
              <p:cNvSpPr>
                <a:spLocks noChangeShapeType="1"/>
              </p:cNvSpPr>
              <p:nvPr/>
            </p:nvSpPr>
            <p:spPr bwMode="auto">
              <a:xfrm flipV="1">
                <a:off x="3535" y="3177"/>
                <a:ext cx="182" cy="182"/>
              </a:xfrm>
              <a:prstGeom prst="line">
                <a:avLst/>
              </a:prstGeom>
              <a:noFill/>
              <a:ln w="0" cap="sq">
                <a:solidFill>
                  <a:srgbClr val="0000FF"/>
                </a:solidFill>
                <a:miter lim="800000"/>
                <a:headEnd/>
                <a:tailEnd/>
              </a:ln>
            </p:spPr>
            <p:txBody>
              <a:bodyPr/>
              <a:lstStyle/>
              <a:p>
                <a:endParaRPr lang="en-US"/>
              </a:p>
            </p:txBody>
          </p:sp>
          <p:sp>
            <p:nvSpPr>
              <p:cNvPr id="50070" name="Line 78"/>
              <p:cNvSpPr>
                <a:spLocks noChangeShapeType="1"/>
              </p:cNvSpPr>
              <p:nvPr/>
            </p:nvSpPr>
            <p:spPr bwMode="auto">
              <a:xfrm flipV="1">
                <a:off x="3532" y="3177"/>
                <a:ext cx="183" cy="182"/>
              </a:xfrm>
              <a:prstGeom prst="line">
                <a:avLst/>
              </a:prstGeom>
              <a:noFill/>
              <a:ln w="0" cap="sq">
                <a:solidFill>
                  <a:srgbClr val="0000FF"/>
                </a:solidFill>
                <a:miter lim="800000"/>
                <a:headEnd/>
                <a:tailEnd/>
              </a:ln>
            </p:spPr>
            <p:txBody>
              <a:bodyPr/>
              <a:lstStyle/>
              <a:p>
                <a:endParaRPr lang="en-US"/>
              </a:p>
            </p:txBody>
          </p:sp>
          <p:sp>
            <p:nvSpPr>
              <p:cNvPr id="50071" name="Line 79"/>
              <p:cNvSpPr>
                <a:spLocks noChangeShapeType="1"/>
              </p:cNvSpPr>
              <p:nvPr/>
            </p:nvSpPr>
            <p:spPr bwMode="auto">
              <a:xfrm flipV="1">
                <a:off x="3530" y="3176"/>
                <a:ext cx="182" cy="183"/>
              </a:xfrm>
              <a:prstGeom prst="line">
                <a:avLst/>
              </a:prstGeom>
              <a:noFill/>
              <a:ln w="0" cap="sq">
                <a:solidFill>
                  <a:srgbClr val="0000FF"/>
                </a:solidFill>
                <a:miter lim="800000"/>
                <a:headEnd/>
                <a:tailEnd/>
              </a:ln>
            </p:spPr>
            <p:txBody>
              <a:bodyPr/>
              <a:lstStyle/>
              <a:p>
                <a:endParaRPr lang="en-US"/>
              </a:p>
            </p:txBody>
          </p:sp>
          <p:sp>
            <p:nvSpPr>
              <p:cNvPr id="50072" name="Line 80"/>
              <p:cNvSpPr>
                <a:spLocks noChangeShapeType="1"/>
              </p:cNvSpPr>
              <p:nvPr/>
            </p:nvSpPr>
            <p:spPr bwMode="auto">
              <a:xfrm flipV="1">
                <a:off x="3527" y="3176"/>
                <a:ext cx="182" cy="183"/>
              </a:xfrm>
              <a:prstGeom prst="line">
                <a:avLst/>
              </a:prstGeom>
              <a:noFill/>
              <a:ln w="0" cap="sq">
                <a:solidFill>
                  <a:srgbClr val="0000FF"/>
                </a:solidFill>
                <a:miter lim="800000"/>
                <a:headEnd/>
                <a:tailEnd/>
              </a:ln>
            </p:spPr>
            <p:txBody>
              <a:bodyPr/>
              <a:lstStyle/>
              <a:p>
                <a:endParaRPr lang="en-US"/>
              </a:p>
            </p:txBody>
          </p:sp>
          <p:sp>
            <p:nvSpPr>
              <p:cNvPr id="50073" name="Line 81"/>
              <p:cNvSpPr>
                <a:spLocks noChangeShapeType="1"/>
              </p:cNvSpPr>
              <p:nvPr/>
            </p:nvSpPr>
            <p:spPr bwMode="auto">
              <a:xfrm flipV="1">
                <a:off x="3524" y="3176"/>
                <a:ext cx="183" cy="183"/>
              </a:xfrm>
              <a:prstGeom prst="line">
                <a:avLst/>
              </a:prstGeom>
              <a:noFill/>
              <a:ln w="0" cap="sq">
                <a:solidFill>
                  <a:srgbClr val="0000FF"/>
                </a:solidFill>
                <a:miter lim="800000"/>
                <a:headEnd/>
                <a:tailEnd/>
              </a:ln>
            </p:spPr>
            <p:txBody>
              <a:bodyPr/>
              <a:lstStyle/>
              <a:p>
                <a:endParaRPr lang="en-US"/>
              </a:p>
            </p:txBody>
          </p:sp>
          <p:sp>
            <p:nvSpPr>
              <p:cNvPr id="50074" name="Line 82"/>
              <p:cNvSpPr>
                <a:spLocks noChangeShapeType="1"/>
              </p:cNvSpPr>
              <p:nvPr/>
            </p:nvSpPr>
            <p:spPr bwMode="auto">
              <a:xfrm flipV="1">
                <a:off x="3521" y="3175"/>
                <a:ext cx="183" cy="184"/>
              </a:xfrm>
              <a:prstGeom prst="line">
                <a:avLst/>
              </a:prstGeom>
              <a:noFill/>
              <a:ln w="0" cap="sq">
                <a:solidFill>
                  <a:srgbClr val="0000FF"/>
                </a:solidFill>
                <a:miter lim="800000"/>
                <a:headEnd/>
                <a:tailEnd/>
              </a:ln>
            </p:spPr>
            <p:txBody>
              <a:bodyPr/>
              <a:lstStyle/>
              <a:p>
                <a:endParaRPr lang="en-US"/>
              </a:p>
            </p:txBody>
          </p:sp>
          <p:sp>
            <p:nvSpPr>
              <p:cNvPr id="50075" name="Line 83"/>
              <p:cNvSpPr>
                <a:spLocks noChangeShapeType="1"/>
              </p:cNvSpPr>
              <p:nvPr/>
            </p:nvSpPr>
            <p:spPr bwMode="auto">
              <a:xfrm flipV="1">
                <a:off x="3518" y="3175"/>
                <a:ext cx="183" cy="184"/>
              </a:xfrm>
              <a:prstGeom prst="line">
                <a:avLst/>
              </a:prstGeom>
              <a:noFill/>
              <a:ln w="0" cap="sq">
                <a:solidFill>
                  <a:srgbClr val="0000FF"/>
                </a:solidFill>
                <a:miter lim="800000"/>
                <a:headEnd/>
                <a:tailEnd/>
              </a:ln>
            </p:spPr>
            <p:txBody>
              <a:bodyPr/>
              <a:lstStyle/>
              <a:p>
                <a:endParaRPr lang="en-US"/>
              </a:p>
            </p:txBody>
          </p:sp>
          <p:sp>
            <p:nvSpPr>
              <p:cNvPr id="50076" name="Line 84"/>
              <p:cNvSpPr>
                <a:spLocks noChangeShapeType="1"/>
              </p:cNvSpPr>
              <p:nvPr/>
            </p:nvSpPr>
            <p:spPr bwMode="auto">
              <a:xfrm flipV="1">
                <a:off x="3515" y="3175"/>
                <a:ext cx="184" cy="184"/>
              </a:xfrm>
              <a:prstGeom prst="line">
                <a:avLst/>
              </a:prstGeom>
              <a:noFill/>
              <a:ln w="0" cap="sq">
                <a:solidFill>
                  <a:srgbClr val="0000FF"/>
                </a:solidFill>
                <a:miter lim="800000"/>
                <a:headEnd/>
                <a:tailEnd/>
              </a:ln>
            </p:spPr>
            <p:txBody>
              <a:bodyPr/>
              <a:lstStyle/>
              <a:p>
                <a:endParaRPr lang="en-US"/>
              </a:p>
            </p:txBody>
          </p:sp>
          <p:sp>
            <p:nvSpPr>
              <p:cNvPr id="50077" name="Line 85"/>
              <p:cNvSpPr>
                <a:spLocks noChangeShapeType="1"/>
              </p:cNvSpPr>
              <p:nvPr/>
            </p:nvSpPr>
            <p:spPr bwMode="auto">
              <a:xfrm flipV="1">
                <a:off x="3512" y="3174"/>
                <a:ext cx="184" cy="185"/>
              </a:xfrm>
              <a:prstGeom prst="line">
                <a:avLst/>
              </a:prstGeom>
              <a:noFill/>
              <a:ln w="0" cap="sq">
                <a:solidFill>
                  <a:srgbClr val="0000FF"/>
                </a:solidFill>
                <a:miter lim="800000"/>
                <a:headEnd/>
                <a:tailEnd/>
              </a:ln>
            </p:spPr>
            <p:txBody>
              <a:bodyPr/>
              <a:lstStyle/>
              <a:p>
                <a:endParaRPr lang="en-US"/>
              </a:p>
            </p:txBody>
          </p:sp>
          <p:sp>
            <p:nvSpPr>
              <p:cNvPr id="50078" name="Line 86"/>
              <p:cNvSpPr>
                <a:spLocks noChangeShapeType="1"/>
              </p:cNvSpPr>
              <p:nvPr/>
            </p:nvSpPr>
            <p:spPr bwMode="auto">
              <a:xfrm flipV="1">
                <a:off x="3509" y="3174"/>
                <a:ext cx="185" cy="185"/>
              </a:xfrm>
              <a:prstGeom prst="line">
                <a:avLst/>
              </a:prstGeom>
              <a:noFill/>
              <a:ln w="0" cap="sq">
                <a:solidFill>
                  <a:srgbClr val="0000FF"/>
                </a:solidFill>
                <a:miter lim="800000"/>
                <a:headEnd/>
                <a:tailEnd/>
              </a:ln>
            </p:spPr>
            <p:txBody>
              <a:bodyPr/>
              <a:lstStyle/>
              <a:p>
                <a:endParaRPr lang="en-US"/>
              </a:p>
            </p:txBody>
          </p:sp>
          <p:sp>
            <p:nvSpPr>
              <p:cNvPr id="50079" name="Line 87"/>
              <p:cNvSpPr>
                <a:spLocks noChangeShapeType="1"/>
              </p:cNvSpPr>
              <p:nvPr/>
            </p:nvSpPr>
            <p:spPr bwMode="auto">
              <a:xfrm flipV="1">
                <a:off x="3506" y="3174"/>
                <a:ext cx="185" cy="185"/>
              </a:xfrm>
              <a:prstGeom prst="line">
                <a:avLst/>
              </a:prstGeom>
              <a:noFill/>
              <a:ln w="0" cap="sq">
                <a:solidFill>
                  <a:srgbClr val="0000FF"/>
                </a:solidFill>
                <a:miter lim="800000"/>
                <a:headEnd/>
                <a:tailEnd/>
              </a:ln>
            </p:spPr>
            <p:txBody>
              <a:bodyPr/>
              <a:lstStyle/>
              <a:p>
                <a:endParaRPr lang="en-US"/>
              </a:p>
            </p:txBody>
          </p:sp>
          <p:sp>
            <p:nvSpPr>
              <p:cNvPr id="50080" name="Line 88"/>
              <p:cNvSpPr>
                <a:spLocks noChangeShapeType="1"/>
              </p:cNvSpPr>
              <p:nvPr/>
            </p:nvSpPr>
            <p:spPr bwMode="auto">
              <a:xfrm flipV="1">
                <a:off x="3503" y="3173"/>
                <a:ext cx="185" cy="186"/>
              </a:xfrm>
              <a:prstGeom prst="line">
                <a:avLst/>
              </a:prstGeom>
              <a:noFill/>
              <a:ln w="0" cap="sq">
                <a:solidFill>
                  <a:srgbClr val="0000FF"/>
                </a:solidFill>
                <a:miter lim="800000"/>
                <a:headEnd/>
                <a:tailEnd/>
              </a:ln>
            </p:spPr>
            <p:txBody>
              <a:bodyPr/>
              <a:lstStyle/>
              <a:p>
                <a:endParaRPr lang="en-US"/>
              </a:p>
            </p:txBody>
          </p:sp>
          <p:sp>
            <p:nvSpPr>
              <p:cNvPr id="50081" name="Line 89"/>
              <p:cNvSpPr>
                <a:spLocks noChangeShapeType="1"/>
              </p:cNvSpPr>
              <p:nvPr/>
            </p:nvSpPr>
            <p:spPr bwMode="auto">
              <a:xfrm flipV="1">
                <a:off x="3500" y="3173"/>
                <a:ext cx="186" cy="186"/>
              </a:xfrm>
              <a:prstGeom prst="line">
                <a:avLst/>
              </a:prstGeom>
              <a:noFill/>
              <a:ln w="0" cap="sq">
                <a:solidFill>
                  <a:srgbClr val="0000FF"/>
                </a:solidFill>
                <a:miter lim="800000"/>
                <a:headEnd/>
                <a:tailEnd/>
              </a:ln>
            </p:spPr>
            <p:txBody>
              <a:bodyPr/>
              <a:lstStyle/>
              <a:p>
                <a:endParaRPr lang="en-US"/>
              </a:p>
            </p:txBody>
          </p:sp>
          <p:sp>
            <p:nvSpPr>
              <p:cNvPr id="50082" name="Line 90"/>
              <p:cNvSpPr>
                <a:spLocks noChangeShapeType="1"/>
              </p:cNvSpPr>
              <p:nvPr/>
            </p:nvSpPr>
            <p:spPr bwMode="auto">
              <a:xfrm flipV="1">
                <a:off x="3497" y="3173"/>
                <a:ext cx="186" cy="186"/>
              </a:xfrm>
              <a:prstGeom prst="line">
                <a:avLst/>
              </a:prstGeom>
              <a:noFill/>
              <a:ln w="0" cap="sq">
                <a:solidFill>
                  <a:srgbClr val="0000FF"/>
                </a:solidFill>
                <a:miter lim="800000"/>
                <a:headEnd/>
                <a:tailEnd/>
              </a:ln>
            </p:spPr>
            <p:txBody>
              <a:bodyPr/>
              <a:lstStyle/>
              <a:p>
                <a:endParaRPr lang="en-US"/>
              </a:p>
            </p:txBody>
          </p:sp>
          <p:sp>
            <p:nvSpPr>
              <p:cNvPr id="50083" name="Line 91"/>
              <p:cNvSpPr>
                <a:spLocks noChangeShapeType="1"/>
              </p:cNvSpPr>
              <p:nvPr/>
            </p:nvSpPr>
            <p:spPr bwMode="auto">
              <a:xfrm flipV="1">
                <a:off x="3494" y="3172"/>
                <a:ext cx="186" cy="187"/>
              </a:xfrm>
              <a:prstGeom prst="line">
                <a:avLst/>
              </a:prstGeom>
              <a:noFill/>
              <a:ln w="0" cap="sq">
                <a:solidFill>
                  <a:srgbClr val="0000FF"/>
                </a:solidFill>
                <a:miter lim="800000"/>
                <a:headEnd/>
                <a:tailEnd/>
              </a:ln>
            </p:spPr>
            <p:txBody>
              <a:bodyPr/>
              <a:lstStyle/>
              <a:p>
                <a:endParaRPr lang="en-US"/>
              </a:p>
            </p:txBody>
          </p:sp>
          <p:sp>
            <p:nvSpPr>
              <p:cNvPr id="50084" name="Line 92"/>
              <p:cNvSpPr>
                <a:spLocks noChangeShapeType="1"/>
              </p:cNvSpPr>
              <p:nvPr/>
            </p:nvSpPr>
            <p:spPr bwMode="auto">
              <a:xfrm flipV="1">
                <a:off x="3491" y="3172"/>
                <a:ext cx="187" cy="187"/>
              </a:xfrm>
              <a:prstGeom prst="line">
                <a:avLst/>
              </a:prstGeom>
              <a:noFill/>
              <a:ln w="0" cap="sq">
                <a:solidFill>
                  <a:srgbClr val="0000FF"/>
                </a:solidFill>
                <a:miter lim="800000"/>
                <a:headEnd/>
                <a:tailEnd/>
              </a:ln>
            </p:spPr>
            <p:txBody>
              <a:bodyPr/>
              <a:lstStyle/>
              <a:p>
                <a:endParaRPr lang="en-US"/>
              </a:p>
            </p:txBody>
          </p:sp>
          <p:sp>
            <p:nvSpPr>
              <p:cNvPr id="50085" name="Line 93"/>
              <p:cNvSpPr>
                <a:spLocks noChangeShapeType="1"/>
              </p:cNvSpPr>
              <p:nvPr/>
            </p:nvSpPr>
            <p:spPr bwMode="auto">
              <a:xfrm flipV="1">
                <a:off x="3488" y="3172"/>
                <a:ext cx="187" cy="187"/>
              </a:xfrm>
              <a:prstGeom prst="line">
                <a:avLst/>
              </a:prstGeom>
              <a:noFill/>
              <a:ln w="0" cap="sq">
                <a:solidFill>
                  <a:srgbClr val="0000FF"/>
                </a:solidFill>
                <a:miter lim="800000"/>
                <a:headEnd/>
                <a:tailEnd/>
              </a:ln>
            </p:spPr>
            <p:txBody>
              <a:bodyPr/>
              <a:lstStyle/>
              <a:p>
                <a:endParaRPr lang="en-US"/>
              </a:p>
            </p:txBody>
          </p:sp>
          <p:sp>
            <p:nvSpPr>
              <p:cNvPr id="50086" name="Line 94"/>
              <p:cNvSpPr>
                <a:spLocks noChangeShapeType="1"/>
              </p:cNvSpPr>
              <p:nvPr/>
            </p:nvSpPr>
            <p:spPr bwMode="auto">
              <a:xfrm flipV="1">
                <a:off x="3485" y="3171"/>
                <a:ext cx="188" cy="188"/>
              </a:xfrm>
              <a:prstGeom prst="line">
                <a:avLst/>
              </a:prstGeom>
              <a:noFill/>
              <a:ln w="0" cap="sq">
                <a:solidFill>
                  <a:srgbClr val="0000FF"/>
                </a:solidFill>
                <a:miter lim="800000"/>
                <a:headEnd/>
                <a:tailEnd/>
              </a:ln>
            </p:spPr>
            <p:txBody>
              <a:bodyPr/>
              <a:lstStyle/>
              <a:p>
                <a:endParaRPr lang="en-US"/>
              </a:p>
            </p:txBody>
          </p:sp>
          <p:sp>
            <p:nvSpPr>
              <p:cNvPr id="50087" name="Line 95"/>
              <p:cNvSpPr>
                <a:spLocks noChangeShapeType="1"/>
              </p:cNvSpPr>
              <p:nvPr/>
            </p:nvSpPr>
            <p:spPr bwMode="auto">
              <a:xfrm flipV="1">
                <a:off x="3482" y="3171"/>
                <a:ext cx="188" cy="188"/>
              </a:xfrm>
              <a:prstGeom prst="line">
                <a:avLst/>
              </a:prstGeom>
              <a:noFill/>
              <a:ln w="0" cap="sq">
                <a:solidFill>
                  <a:srgbClr val="0000FF"/>
                </a:solidFill>
                <a:miter lim="800000"/>
                <a:headEnd/>
                <a:tailEnd/>
              </a:ln>
            </p:spPr>
            <p:txBody>
              <a:bodyPr/>
              <a:lstStyle/>
              <a:p>
                <a:endParaRPr lang="en-US"/>
              </a:p>
            </p:txBody>
          </p:sp>
          <p:sp>
            <p:nvSpPr>
              <p:cNvPr id="50088" name="Line 96"/>
              <p:cNvSpPr>
                <a:spLocks noChangeShapeType="1"/>
              </p:cNvSpPr>
              <p:nvPr/>
            </p:nvSpPr>
            <p:spPr bwMode="auto">
              <a:xfrm flipV="1">
                <a:off x="3479" y="3170"/>
                <a:ext cx="188" cy="189"/>
              </a:xfrm>
              <a:prstGeom prst="line">
                <a:avLst/>
              </a:prstGeom>
              <a:noFill/>
              <a:ln w="0" cap="sq">
                <a:solidFill>
                  <a:srgbClr val="0000FF"/>
                </a:solidFill>
                <a:miter lim="800000"/>
                <a:headEnd/>
                <a:tailEnd/>
              </a:ln>
            </p:spPr>
            <p:txBody>
              <a:bodyPr/>
              <a:lstStyle/>
              <a:p>
                <a:endParaRPr lang="en-US"/>
              </a:p>
            </p:txBody>
          </p:sp>
          <p:sp>
            <p:nvSpPr>
              <p:cNvPr id="50089" name="Line 97"/>
              <p:cNvSpPr>
                <a:spLocks noChangeShapeType="1"/>
              </p:cNvSpPr>
              <p:nvPr/>
            </p:nvSpPr>
            <p:spPr bwMode="auto">
              <a:xfrm flipV="1">
                <a:off x="3476" y="3170"/>
                <a:ext cx="189" cy="189"/>
              </a:xfrm>
              <a:prstGeom prst="line">
                <a:avLst/>
              </a:prstGeom>
              <a:noFill/>
              <a:ln w="0" cap="sq">
                <a:solidFill>
                  <a:srgbClr val="0000FF"/>
                </a:solidFill>
                <a:miter lim="800000"/>
                <a:headEnd/>
                <a:tailEnd/>
              </a:ln>
            </p:spPr>
            <p:txBody>
              <a:bodyPr/>
              <a:lstStyle/>
              <a:p>
                <a:endParaRPr lang="en-US"/>
              </a:p>
            </p:txBody>
          </p:sp>
          <p:sp>
            <p:nvSpPr>
              <p:cNvPr id="50090" name="Line 98"/>
              <p:cNvSpPr>
                <a:spLocks noChangeShapeType="1"/>
              </p:cNvSpPr>
              <p:nvPr/>
            </p:nvSpPr>
            <p:spPr bwMode="auto">
              <a:xfrm flipV="1">
                <a:off x="3473" y="3170"/>
                <a:ext cx="189" cy="189"/>
              </a:xfrm>
              <a:prstGeom prst="line">
                <a:avLst/>
              </a:prstGeom>
              <a:noFill/>
              <a:ln w="0" cap="sq">
                <a:solidFill>
                  <a:srgbClr val="0000FF"/>
                </a:solidFill>
                <a:miter lim="800000"/>
                <a:headEnd/>
                <a:tailEnd/>
              </a:ln>
            </p:spPr>
            <p:txBody>
              <a:bodyPr/>
              <a:lstStyle/>
              <a:p>
                <a:endParaRPr lang="en-US"/>
              </a:p>
            </p:txBody>
          </p:sp>
          <p:sp>
            <p:nvSpPr>
              <p:cNvPr id="50091" name="Line 99"/>
              <p:cNvSpPr>
                <a:spLocks noChangeShapeType="1"/>
              </p:cNvSpPr>
              <p:nvPr/>
            </p:nvSpPr>
            <p:spPr bwMode="auto">
              <a:xfrm flipV="1">
                <a:off x="3470" y="3169"/>
                <a:ext cx="190" cy="190"/>
              </a:xfrm>
              <a:prstGeom prst="line">
                <a:avLst/>
              </a:prstGeom>
              <a:noFill/>
              <a:ln w="0" cap="sq">
                <a:solidFill>
                  <a:srgbClr val="0000FF"/>
                </a:solidFill>
                <a:miter lim="800000"/>
                <a:headEnd/>
                <a:tailEnd/>
              </a:ln>
            </p:spPr>
            <p:txBody>
              <a:bodyPr/>
              <a:lstStyle/>
              <a:p>
                <a:endParaRPr lang="en-US"/>
              </a:p>
            </p:txBody>
          </p:sp>
          <p:sp>
            <p:nvSpPr>
              <p:cNvPr id="50092" name="Line 100"/>
              <p:cNvSpPr>
                <a:spLocks noChangeShapeType="1"/>
              </p:cNvSpPr>
              <p:nvPr/>
            </p:nvSpPr>
            <p:spPr bwMode="auto">
              <a:xfrm flipV="1">
                <a:off x="3467" y="3169"/>
                <a:ext cx="190" cy="190"/>
              </a:xfrm>
              <a:prstGeom prst="line">
                <a:avLst/>
              </a:prstGeom>
              <a:noFill/>
              <a:ln w="0" cap="sq">
                <a:solidFill>
                  <a:srgbClr val="0000FF"/>
                </a:solidFill>
                <a:miter lim="800000"/>
                <a:headEnd/>
                <a:tailEnd/>
              </a:ln>
            </p:spPr>
            <p:txBody>
              <a:bodyPr/>
              <a:lstStyle/>
              <a:p>
                <a:endParaRPr lang="en-US"/>
              </a:p>
            </p:txBody>
          </p:sp>
          <p:sp>
            <p:nvSpPr>
              <p:cNvPr id="50093" name="Line 101"/>
              <p:cNvSpPr>
                <a:spLocks noChangeShapeType="1"/>
              </p:cNvSpPr>
              <p:nvPr/>
            </p:nvSpPr>
            <p:spPr bwMode="auto">
              <a:xfrm flipV="1">
                <a:off x="3464" y="3169"/>
                <a:ext cx="190" cy="190"/>
              </a:xfrm>
              <a:prstGeom prst="line">
                <a:avLst/>
              </a:prstGeom>
              <a:noFill/>
              <a:ln w="0" cap="sq">
                <a:solidFill>
                  <a:srgbClr val="0000FF"/>
                </a:solidFill>
                <a:miter lim="800000"/>
                <a:headEnd/>
                <a:tailEnd/>
              </a:ln>
            </p:spPr>
            <p:txBody>
              <a:bodyPr/>
              <a:lstStyle/>
              <a:p>
                <a:endParaRPr lang="en-US"/>
              </a:p>
            </p:txBody>
          </p:sp>
          <p:sp>
            <p:nvSpPr>
              <p:cNvPr id="50094" name="Line 102"/>
              <p:cNvSpPr>
                <a:spLocks noChangeShapeType="1"/>
              </p:cNvSpPr>
              <p:nvPr/>
            </p:nvSpPr>
            <p:spPr bwMode="auto">
              <a:xfrm flipV="1">
                <a:off x="3461" y="3168"/>
                <a:ext cx="191" cy="191"/>
              </a:xfrm>
              <a:prstGeom prst="line">
                <a:avLst/>
              </a:prstGeom>
              <a:noFill/>
              <a:ln w="0" cap="sq">
                <a:solidFill>
                  <a:srgbClr val="0000FF"/>
                </a:solidFill>
                <a:miter lim="800000"/>
                <a:headEnd/>
                <a:tailEnd/>
              </a:ln>
            </p:spPr>
            <p:txBody>
              <a:bodyPr/>
              <a:lstStyle/>
              <a:p>
                <a:endParaRPr lang="en-US"/>
              </a:p>
            </p:txBody>
          </p:sp>
          <p:sp>
            <p:nvSpPr>
              <p:cNvPr id="50095" name="Line 103"/>
              <p:cNvSpPr>
                <a:spLocks noChangeShapeType="1"/>
              </p:cNvSpPr>
              <p:nvPr/>
            </p:nvSpPr>
            <p:spPr bwMode="auto">
              <a:xfrm flipV="1">
                <a:off x="3458" y="3168"/>
                <a:ext cx="191" cy="191"/>
              </a:xfrm>
              <a:prstGeom prst="line">
                <a:avLst/>
              </a:prstGeom>
              <a:noFill/>
              <a:ln w="0" cap="sq">
                <a:solidFill>
                  <a:srgbClr val="0000FF"/>
                </a:solidFill>
                <a:miter lim="800000"/>
                <a:headEnd/>
                <a:tailEnd/>
              </a:ln>
            </p:spPr>
            <p:txBody>
              <a:bodyPr/>
              <a:lstStyle/>
              <a:p>
                <a:endParaRPr lang="en-US"/>
              </a:p>
            </p:txBody>
          </p:sp>
          <p:sp>
            <p:nvSpPr>
              <p:cNvPr id="50096" name="Line 104"/>
              <p:cNvSpPr>
                <a:spLocks noChangeShapeType="1"/>
              </p:cNvSpPr>
              <p:nvPr/>
            </p:nvSpPr>
            <p:spPr bwMode="auto">
              <a:xfrm flipV="1">
                <a:off x="3455" y="3168"/>
                <a:ext cx="192" cy="191"/>
              </a:xfrm>
              <a:prstGeom prst="line">
                <a:avLst/>
              </a:prstGeom>
              <a:noFill/>
              <a:ln w="0" cap="sq">
                <a:solidFill>
                  <a:srgbClr val="0000FF"/>
                </a:solidFill>
                <a:miter lim="800000"/>
                <a:headEnd/>
                <a:tailEnd/>
              </a:ln>
            </p:spPr>
            <p:txBody>
              <a:bodyPr/>
              <a:lstStyle/>
              <a:p>
                <a:endParaRPr lang="en-US"/>
              </a:p>
            </p:txBody>
          </p:sp>
          <p:sp>
            <p:nvSpPr>
              <p:cNvPr id="50097" name="Line 105"/>
              <p:cNvSpPr>
                <a:spLocks noChangeShapeType="1"/>
              </p:cNvSpPr>
              <p:nvPr/>
            </p:nvSpPr>
            <p:spPr bwMode="auto">
              <a:xfrm flipV="1">
                <a:off x="3452" y="3167"/>
                <a:ext cx="192" cy="192"/>
              </a:xfrm>
              <a:prstGeom prst="line">
                <a:avLst/>
              </a:prstGeom>
              <a:noFill/>
              <a:ln w="0" cap="sq">
                <a:solidFill>
                  <a:srgbClr val="0000FF"/>
                </a:solidFill>
                <a:miter lim="800000"/>
                <a:headEnd/>
                <a:tailEnd/>
              </a:ln>
            </p:spPr>
            <p:txBody>
              <a:bodyPr/>
              <a:lstStyle/>
              <a:p>
                <a:endParaRPr lang="en-US"/>
              </a:p>
            </p:txBody>
          </p:sp>
          <p:sp>
            <p:nvSpPr>
              <p:cNvPr id="50098" name="Line 106"/>
              <p:cNvSpPr>
                <a:spLocks noChangeShapeType="1"/>
              </p:cNvSpPr>
              <p:nvPr/>
            </p:nvSpPr>
            <p:spPr bwMode="auto">
              <a:xfrm flipV="1">
                <a:off x="3449" y="3167"/>
                <a:ext cx="192" cy="192"/>
              </a:xfrm>
              <a:prstGeom prst="line">
                <a:avLst/>
              </a:prstGeom>
              <a:noFill/>
              <a:ln w="0" cap="sq">
                <a:solidFill>
                  <a:srgbClr val="0000FF"/>
                </a:solidFill>
                <a:miter lim="800000"/>
                <a:headEnd/>
                <a:tailEnd/>
              </a:ln>
            </p:spPr>
            <p:txBody>
              <a:bodyPr/>
              <a:lstStyle/>
              <a:p>
                <a:endParaRPr lang="en-US"/>
              </a:p>
            </p:txBody>
          </p:sp>
          <p:sp>
            <p:nvSpPr>
              <p:cNvPr id="50099" name="Line 107"/>
              <p:cNvSpPr>
                <a:spLocks noChangeShapeType="1"/>
              </p:cNvSpPr>
              <p:nvPr/>
            </p:nvSpPr>
            <p:spPr bwMode="auto">
              <a:xfrm flipV="1">
                <a:off x="3446" y="3166"/>
                <a:ext cx="193" cy="193"/>
              </a:xfrm>
              <a:prstGeom prst="line">
                <a:avLst/>
              </a:prstGeom>
              <a:noFill/>
              <a:ln w="0" cap="sq">
                <a:solidFill>
                  <a:srgbClr val="0000FF"/>
                </a:solidFill>
                <a:miter lim="800000"/>
                <a:headEnd/>
                <a:tailEnd/>
              </a:ln>
            </p:spPr>
            <p:txBody>
              <a:bodyPr/>
              <a:lstStyle/>
              <a:p>
                <a:endParaRPr lang="en-US"/>
              </a:p>
            </p:txBody>
          </p:sp>
          <p:sp>
            <p:nvSpPr>
              <p:cNvPr id="50100" name="Line 108"/>
              <p:cNvSpPr>
                <a:spLocks noChangeShapeType="1"/>
              </p:cNvSpPr>
              <p:nvPr/>
            </p:nvSpPr>
            <p:spPr bwMode="auto">
              <a:xfrm flipV="1">
                <a:off x="3443" y="3166"/>
                <a:ext cx="193" cy="193"/>
              </a:xfrm>
              <a:prstGeom prst="line">
                <a:avLst/>
              </a:prstGeom>
              <a:noFill/>
              <a:ln w="0" cap="sq">
                <a:solidFill>
                  <a:srgbClr val="0000FF"/>
                </a:solidFill>
                <a:miter lim="800000"/>
                <a:headEnd/>
                <a:tailEnd/>
              </a:ln>
            </p:spPr>
            <p:txBody>
              <a:bodyPr/>
              <a:lstStyle/>
              <a:p>
                <a:endParaRPr lang="en-US"/>
              </a:p>
            </p:txBody>
          </p:sp>
          <p:sp>
            <p:nvSpPr>
              <p:cNvPr id="50101" name="Line 109"/>
              <p:cNvSpPr>
                <a:spLocks noChangeShapeType="1"/>
              </p:cNvSpPr>
              <p:nvPr/>
            </p:nvSpPr>
            <p:spPr bwMode="auto">
              <a:xfrm flipV="1">
                <a:off x="3440" y="3166"/>
                <a:ext cx="194" cy="193"/>
              </a:xfrm>
              <a:prstGeom prst="line">
                <a:avLst/>
              </a:prstGeom>
              <a:noFill/>
              <a:ln w="0" cap="sq">
                <a:solidFill>
                  <a:srgbClr val="0000FF"/>
                </a:solidFill>
                <a:miter lim="800000"/>
                <a:headEnd/>
                <a:tailEnd/>
              </a:ln>
            </p:spPr>
            <p:txBody>
              <a:bodyPr/>
              <a:lstStyle/>
              <a:p>
                <a:endParaRPr lang="en-US"/>
              </a:p>
            </p:txBody>
          </p:sp>
          <p:sp>
            <p:nvSpPr>
              <p:cNvPr id="50102" name="Line 110"/>
              <p:cNvSpPr>
                <a:spLocks noChangeShapeType="1"/>
              </p:cNvSpPr>
              <p:nvPr/>
            </p:nvSpPr>
            <p:spPr bwMode="auto">
              <a:xfrm flipV="1">
                <a:off x="3437" y="3165"/>
                <a:ext cx="194" cy="194"/>
              </a:xfrm>
              <a:prstGeom prst="line">
                <a:avLst/>
              </a:prstGeom>
              <a:noFill/>
              <a:ln w="0" cap="sq">
                <a:solidFill>
                  <a:srgbClr val="0000FF"/>
                </a:solidFill>
                <a:miter lim="800000"/>
                <a:headEnd/>
                <a:tailEnd/>
              </a:ln>
            </p:spPr>
            <p:txBody>
              <a:bodyPr/>
              <a:lstStyle/>
              <a:p>
                <a:endParaRPr lang="en-US"/>
              </a:p>
            </p:txBody>
          </p:sp>
          <p:sp>
            <p:nvSpPr>
              <p:cNvPr id="50103" name="Line 111"/>
              <p:cNvSpPr>
                <a:spLocks noChangeShapeType="1"/>
              </p:cNvSpPr>
              <p:nvPr/>
            </p:nvSpPr>
            <p:spPr bwMode="auto">
              <a:xfrm flipV="1">
                <a:off x="3435" y="3165"/>
                <a:ext cx="193" cy="194"/>
              </a:xfrm>
              <a:prstGeom prst="line">
                <a:avLst/>
              </a:prstGeom>
              <a:noFill/>
              <a:ln w="0" cap="sq">
                <a:solidFill>
                  <a:srgbClr val="0000FF"/>
                </a:solidFill>
                <a:miter lim="800000"/>
                <a:headEnd/>
                <a:tailEnd/>
              </a:ln>
            </p:spPr>
            <p:txBody>
              <a:bodyPr/>
              <a:lstStyle/>
              <a:p>
                <a:endParaRPr lang="en-US"/>
              </a:p>
            </p:txBody>
          </p:sp>
          <p:sp>
            <p:nvSpPr>
              <p:cNvPr id="50104" name="Line 112"/>
              <p:cNvSpPr>
                <a:spLocks noChangeShapeType="1"/>
              </p:cNvSpPr>
              <p:nvPr/>
            </p:nvSpPr>
            <p:spPr bwMode="auto">
              <a:xfrm flipV="1">
                <a:off x="3432" y="3165"/>
                <a:ext cx="194" cy="194"/>
              </a:xfrm>
              <a:prstGeom prst="line">
                <a:avLst/>
              </a:prstGeom>
              <a:noFill/>
              <a:ln w="0" cap="sq">
                <a:solidFill>
                  <a:srgbClr val="0000FF"/>
                </a:solidFill>
                <a:miter lim="800000"/>
                <a:headEnd/>
                <a:tailEnd/>
              </a:ln>
            </p:spPr>
            <p:txBody>
              <a:bodyPr/>
              <a:lstStyle/>
              <a:p>
                <a:endParaRPr lang="en-US"/>
              </a:p>
            </p:txBody>
          </p:sp>
          <p:sp>
            <p:nvSpPr>
              <p:cNvPr id="50105" name="Line 113"/>
              <p:cNvSpPr>
                <a:spLocks noChangeShapeType="1"/>
              </p:cNvSpPr>
              <p:nvPr/>
            </p:nvSpPr>
            <p:spPr bwMode="auto">
              <a:xfrm flipV="1">
                <a:off x="3429" y="3164"/>
                <a:ext cx="194" cy="195"/>
              </a:xfrm>
              <a:prstGeom prst="line">
                <a:avLst/>
              </a:prstGeom>
              <a:noFill/>
              <a:ln w="0" cap="sq">
                <a:solidFill>
                  <a:srgbClr val="0000FF"/>
                </a:solidFill>
                <a:miter lim="800000"/>
                <a:headEnd/>
                <a:tailEnd/>
              </a:ln>
            </p:spPr>
            <p:txBody>
              <a:bodyPr/>
              <a:lstStyle/>
              <a:p>
                <a:endParaRPr lang="en-US"/>
              </a:p>
            </p:txBody>
          </p:sp>
          <p:sp>
            <p:nvSpPr>
              <p:cNvPr id="50106" name="Line 114"/>
              <p:cNvSpPr>
                <a:spLocks noChangeShapeType="1"/>
              </p:cNvSpPr>
              <p:nvPr/>
            </p:nvSpPr>
            <p:spPr bwMode="auto">
              <a:xfrm flipV="1">
                <a:off x="3426" y="3164"/>
                <a:ext cx="195" cy="195"/>
              </a:xfrm>
              <a:prstGeom prst="line">
                <a:avLst/>
              </a:prstGeom>
              <a:noFill/>
              <a:ln w="0" cap="sq">
                <a:solidFill>
                  <a:srgbClr val="0000FF"/>
                </a:solidFill>
                <a:miter lim="800000"/>
                <a:headEnd/>
                <a:tailEnd/>
              </a:ln>
            </p:spPr>
            <p:txBody>
              <a:bodyPr/>
              <a:lstStyle/>
              <a:p>
                <a:endParaRPr lang="en-US"/>
              </a:p>
            </p:txBody>
          </p:sp>
          <p:sp>
            <p:nvSpPr>
              <p:cNvPr id="50107" name="Line 115"/>
              <p:cNvSpPr>
                <a:spLocks noChangeShapeType="1"/>
              </p:cNvSpPr>
              <p:nvPr/>
            </p:nvSpPr>
            <p:spPr bwMode="auto">
              <a:xfrm flipV="1">
                <a:off x="3423" y="3163"/>
                <a:ext cx="195" cy="196"/>
              </a:xfrm>
              <a:prstGeom prst="line">
                <a:avLst/>
              </a:prstGeom>
              <a:noFill/>
              <a:ln w="0" cap="sq">
                <a:solidFill>
                  <a:srgbClr val="0000FF"/>
                </a:solidFill>
                <a:miter lim="800000"/>
                <a:headEnd/>
                <a:tailEnd/>
              </a:ln>
            </p:spPr>
            <p:txBody>
              <a:bodyPr/>
              <a:lstStyle/>
              <a:p>
                <a:endParaRPr lang="en-US"/>
              </a:p>
            </p:txBody>
          </p:sp>
          <p:sp>
            <p:nvSpPr>
              <p:cNvPr id="50108" name="Line 116"/>
              <p:cNvSpPr>
                <a:spLocks noChangeShapeType="1"/>
              </p:cNvSpPr>
              <p:nvPr/>
            </p:nvSpPr>
            <p:spPr bwMode="auto">
              <a:xfrm flipV="1">
                <a:off x="3420" y="3163"/>
                <a:ext cx="195" cy="196"/>
              </a:xfrm>
              <a:prstGeom prst="line">
                <a:avLst/>
              </a:prstGeom>
              <a:noFill/>
              <a:ln w="0" cap="sq">
                <a:solidFill>
                  <a:srgbClr val="0000FF"/>
                </a:solidFill>
                <a:miter lim="800000"/>
                <a:headEnd/>
                <a:tailEnd/>
              </a:ln>
            </p:spPr>
            <p:txBody>
              <a:bodyPr/>
              <a:lstStyle/>
              <a:p>
                <a:endParaRPr lang="en-US"/>
              </a:p>
            </p:txBody>
          </p:sp>
          <p:sp>
            <p:nvSpPr>
              <p:cNvPr id="50109" name="Line 117"/>
              <p:cNvSpPr>
                <a:spLocks noChangeShapeType="1"/>
              </p:cNvSpPr>
              <p:nvPr/>
            </p:nvSpPr>
            <p:spPr bwMode="auto">
              <a:xfrm flipV="1">
                <a:off x="3417" y="3163"/>
                <a:ext cx="196" cy="196"/>
              </a:xfrm>
              <a:prstGeom prst="line">
                <a:avLst/>
              </a:prstGeom>
              <a:noFill/>
              <a:ln w="0" cap="sq">
                <a:solidFill>
                  <a:srgbClr val="0000FF"/>
                </a:solidFill>
                <a:miter lim="800000"/>
                <a:headEnd/>
                <a:tailEnd/>
              </a:ln>
            </p:spPr>
            <p:txBody>
              <a:bodyPr/>
              <a:lstStyle/>
              <a:p>
                <a:endParaRPr lang="en-US"/>
              </a:p>
            </p:txBody>
          </p:sp>
          <p:sp>
            <p:nvSpPr>
              <p:cNvPr id="50110" name="Line 118"/>
              <p:cNvSpPr>
                <a:spLocks noChangeShapeType="1"/>
              </p:cNvSpPr>
              <p:nvPr/>
            </p:nvSpPr>
            <p:spPr bwMode="auto">
              <a:xfrm flipV="1">
                <a:off x="3414" y="3162"/>
                <a:ext cx="196" cy="197"/>
              </a:xfrm>
              <a:prstGeom prst="line">
                <a:avLst/>
              </a:prstGeom>
              <a:noFill/>
              <a:ln w="0" cap="sq">
                <a:solidFill>
                  <a:srgbClr val="0000FF"/>
                </a:solidFill>
                <a:miter lim="800000"/>
                <a:headEnd/>
                <a:tailEnd/>
              </a:ln>
            </p:spPr>
            <p:txBody>
              <a:bodyPr/>
              <a:lstStyle/>
              <a:p>
                <a:endParaRPr lang="en-US"/>
              </a:p>
            </p:txBody>
          </p:sp>
          <p:sp>
            <p:nvSpPr>
              <p:cNvPr id="50111" name="Line 119"/>
              <p:cNvSpPr>
                <a:spLocks noChangeShapeType="1"/>
              </p:cNvSpPr>
              <p:nvPr/>
            </p:nvSpPr>
            <p:spPr bwMode="auto">
              <a:xfrm flipV="1">
                <a:off x="3411" y="3162"/>
                <a:ext cx="197" cy="197"/>
              </a:xfrm>
              <a:prstGeom prst="line">
                <a:avLst/>
              </a:prstGeom>
              <a:noFill/>
              <a:ln w="0" cap="sq">
                <a:solidFill>
                  <a:srgbClr val="0000FF"/>
                </a:solidFill>
                <a:miter lim="800000"/>
                <a:headEnd/>
                <a:tailEnd/>
              </a:ln>
            </p:spPr>
            <p:txBody>
              <a:bodyPr/>
              <a:lstStyle/>
              <a:p>
                <a:endParaRPr lang="en-US"/>
              </a:p>
            </p:txBody>
          </p:sp>
          <p:sp>
            <p:nvSpPr>
              <p:cNvPr id="50112" name="Line 120"/>
              <p:cNvSpPr>
                <a:spLocks noChangeShapeType="1"/>
              </p:cNvSpPr>
              <p:nvPr/>
            </p:nvSpPr>
            <p:spPr bwMode="auto">
              <a:xfrm flipV="1">
                <a:off x="3408" y="3161"/>
                <a:ext cx="197" cy="198"/>
              </a:xfrm>
              <a:prstGeom prst="line">
                <a:avLst/>
              </a:prstGeom>
              <a:noFill/>
              <a:ln w="0" cap="sq">
                <a:solidFill>
                  <a:srgbClr val="0000FF"/>
                </a:solidFill>
                <a:miter lim="800000"/>
                <a:headEnd/>
                <a:tailEnd/>
              </a:ln>
            </p:spPr>
            <p:txBody>
              <a:bodyPr/>
              <a:lstStyle/>
              <a:p>
                <a:endParaRPr lang="en-US"/>
              </a:p>
            </p:txBody>
          </p:sp>
          <p:sp>
            <p:nvSpPr>
              <p:cNvPr id="50113" name="Line 121"/>
              <p:cNvSpPr>
                <a:spLocks noChangeShapeType="1"/>
              </p:cNvSpPr>
              <p:nvPr/>
            </p:nvSpPr>
            <p:spPr bwMode="auto">
              <a:xfrm flipV="1">
                <a:off x="3405" y="3161"/>
                <a:ext cx="198" cy="198"/>
              </a:xfrm>
              <a:prstGeom prst="line">
                <a:avLst/>
              </a:prstGeom>
              <a:noFill/>
              <a:ln w="0" cap="sq">
                <a:solidFill>
                  <a:srgbClr val="0000FF"/>
                </a:solidFill>
                <a:miter lim="800000"/>
                <a:headEnd/>
                <a:tailEnd/>
              </a:ln>
            </p:spPr>
            <p:txBody>
              <a:bodyPr/>
              <a:lstStyle/>
              <a:p>
                <a:endParaRPr lang="en-US"/>
              </a:p>
            </p:txBody>
          </p:sp>
          <p:sp>
            <p:nvSpPr>
              <p:cNvPr id="50114" name="Line 122"/>
              <p:cNvSpPr>
                <a:spLocks noChangeShapeType="1"/>
              </p:cNvSpPr>
              <p:nvPr/>
            </p:nvSpPr>
            <p:spPr bwMode="auto">
              <a:xfrm flipV="1">
                <a:off x="3402" y="3161"/>
                <a:ext cx="198" cy="198"/>
              </a:xfrm>
              <a:prstGeom prst="line">
                <a:avLst/>
              </a:prstGeom>
              <a:noFill/>
              <a:ln w="0" cap="sq">
                <a:solidFill>
                  <a:srgbClr val="0000FF"/>
                </a:solidFill>
                <a:miter lim="800000"/>
                <a:headEnd/>
                <a:tailEnd/>
              </a:ln>
            </p:spPr>
            <p:txBody>
              <a:bodyPr/>
              <a:lstStyle/>
              <a:p>
                <a:endParaRPr lang="en-US"/>
              </a:p>
            </p:txBody>
          </p:sp>
          <p:sp>
            <p:nvSpPr>
              <p:cNvPr id="50115" name="Line 123"/>
              <p:cNvSpPr>
                <a:spLocks noChangeShapeType="1"/>
              </p:cNvSpPr>
              <p:nvPr/>
            </p:nvSpPr>
            <p:spPr bwMode="auto">
              <a:xfrm flipV="1">
                <a:off x="3399" y="3160"/>
                <a:ext cx="198" cy="199"/>
              </a:xfrm>
              <a:prstGeom prst="line">
                <a:avLst/>
              </a:prstGeom>
              <a:noFill/>
              <a:ln w="0" cap="sq">
                <a:solidFill>
                  <a:srgbClr val="0000FF"/>
                </a:solidFill>
                <a:miter lim="800000"/>
                <a:headEnd/>
                <a:tailEnd/>
              </a:ln>
            </p:spPr>
            <p:txBody>
              <a:bodyPr/>
              <a:lstStyle/>
              <a:p>
                <a:endParaRPr lang="en-US"/>
              </a:p>
            </p:txBody>
          </p:sp>
          <p:sp>
            <p:nvSpPr>
              <p:cNvPr id="50116" name="Line 124"/>
              <p:cNvSpPr>
                <a:spLocks noChangeShapeType="1"/>
              </p:cNvSpPr>
              <p:nvPr/>
            </p:nvSpPr>
            <p:spPr bwMode="auto">
              <a:xfrm flipV="1">
                <a:off x="3396" y="3160"/>
                <a:ext cx="199" cy="199"/>
              </a:xfrm>
              <a:prstGeom prst="line">
                <a:avLst/>
              </a:prstGeom>
              <a:noFill/>
              <a:ln w="0" cap="sq">
                <a:solidFill>
                  <a:srgbClr val="0000FF"/>
                </a:solidFill>
                <a:miter lim="800000"/>
                <a:headEnd/>
                <a:tailEnd/>
              </a:ln>
            </p:spPr>
            <p:txBody>
              <a:bodyPr/>
              <a:lstStyle/>
              <a:p>
                <a:endParaRPr lang="en-US"/>
              </a:p>
            </p:txBody>
          </p:sp>
          <p:sp>
            <p:nvSpPr>
              <p:cNvPr id="50117" name="Line 125"/>
              <p:cNvSpPr>
                <a:spLocks noChangeShapeType="1"/>
              </p:cNvSpPr>
              <p:nvPr/>
            </p:nvSpPr>
            <p:spPr bwMode="auto">
              <a:xfrm flipV="1">
                <a:off x="3393" y="3160"/>
                <a:ext cx="199" cy="199"/>
              </a:xfrm>
              <a:prstGeom prst="line">
                <a:avLst/>
              </a:prstGeom>
              <a:noFill/>
              <a:ln w="0" cap="sq">
                <a:solidFill>
                  <a:srgbClr val="0000FF"/>
                </a:solidFill>
                <a:miter lim="800000"/>
                <a:headEnd/>
                <a:tailEnd/>
              </a:ln>
            </p:spPr>
            <p:txBody>
              <a:bodyPr/>
              <a:lstStyle/>
              <a:p>
                <a:endParaRPr lang="en-US"/>
              </a:p>
            </p:txBody>
          </p:sp>
          <p:sp>
            <p:nvSpPr>
              <p:cNvPr id="50118" name="Line 126"/>
              <p:cNvSpPr>
                <a:spLocks noChangeShapeType="1"/>
              </p:cNvSpPr>
              <p:nvPr/>
            </p:nvSpPr>
            <p:spPr bwMode="auto">
              <a:xfrm flipV="1">
                <a:off x="3390" y="3159"/>
                <a:ext cx="200" cy="200"/>
              </a:xfrm>
              <a:prstGeom prst="line">
                <a:avLst/>
              </a:prstGeom>
              <a:noFill/>
              <a:ln w="0" cap="sq">
                <a:solidFill>
                  <a:srgbClr val="0000FF"/>
                </a:solidFill>
                <a:miter lim="800000"/>
                <a:headEnd/>
                <a:tailEnd/>
              </a:ln>
            </p:spPr>
            <p:txBody>
              <a:bodyPr/>
              <a:lstStyle/>
              <a:p>
                <a:endParaRPr lang="en-US"/>
              </a:p>
            </p:txBody>
          </p:sp>
          <p:sp>
            <p:nvSpPr>
              <p:cNvPr id="50119" name="Line 127"/>
              <p:cNvSpPr>
                <a:spLocks noChangeShapeType="1"/>
              </p:cNvSpPr>
              <p:nvPr/>
            </p:nvSpPr>
            <p:spPr bwMode="auto">
              <a:xfrm flipV="1">
                <a:off x="3387" y="3159"/>
                <a:ext cx="200" cy="200"/>
              </a:xfrm>
              <a:prstGeom prst="line">
                <a:avLst/>
              </a:prstGeom>
              <a:noFill/>
              <a:ln w="0" cap="sq">
                <a:solidFill>
                  <a:srgbClr val="0000FF"/>
                </a:solidFill>
                <a:miter lim="800000"/>
                <a:headEnd/>
                <a:tailEnd/>
              </a:ln>
            </p:spPr>
            <p:txBody>
              <a:bodyPr/>
              <a:lstStyle/>
              <a:p>
                <a:endParaRPr lang="en-US"/>
              </a:p>
            </p:txBody>
          </p:sp>
          <p:sp>
            <p:nvSpPr>
              <p:cNvPr id="50120" name="Line 128"/>
              <p:cNvSpPr>
                <a:spLocks noChangeShapeType="1"/>
              </p:cNvSpPr>
              <p:nvPr/>
            </p:nvSpPr>
            <p:spPr bwMode="auto">
              <a:xfrm flipV="1">
                <a:off x="3384" y="3158"/>
                <a:ext cx="201" cy="201"/>
              </a:xfrm>
              <a:prstGeom prst="line">
                <a:avLst/>
              </a:prstGeom>
              <a:noFill/>
              <a:ln w="0" cap="sq">
                <a:solidFill>
                  <a:srgbClr val="0000FF"/>
                </a:solidFill>
                <a:miter lim="800000"/>
                <a:headEnd/>
                <a:tailEnd/>
              </a:ln>
            </p:spPr>
            <p:txBody>
              <a:bodyPr/>
              <a:lstStyle/>
              <a:p>
                <a:endParaRPr lang="en-US"/>
              </a:p>
            </p:txBody>
          </p:sp>
          <p:sp>
            <p:nvSpPr>
              <p:cNvPr id="50121" name="Line 129"/>
              <p:cNvSpPr>
                <a:spLocks noChangeShapeType="1"/>
              </p:cNvSpPr>
              <p:nvPr/>
            </p:nvSpPr>
            <p:spPr bwMode="auto">
              <a:xfrm flipV="1">
                <a:off x="3381" y="3158"/>
                <a:ext cx="201" cy="201"/>
              </a:xfrm>
              <a:prstGeom prst="line">
                <a:avLst/>
              </a:prstGeom>
              <a:noFill/>
              <a:ln w="0" cap="sq">
                <a:solidFill>
                  <a:srgbClr val="0000FF"/>
                </a:solidFill>
                <a:miter lim="800000"/>
                <a:headEnd/>
                <a:tailEnd/>
              </a:ln>
            </p:spPr>
            <p:txBody>
              <a:bodyPr/>
              <a:lstStyle/>
              <a:p>
                <a:endParaRPr lang="en-US"/>
              </a:p>
            </p:txBody>
          </p:sp>
          <p:sp>
            <p:nvSpPr>
              <p:cNvPr id="50122" name="Line 130"/>
              <p:cNvSpPr>
                <a:spLocks noChangeShapeType="1"/>
              </p:cNvSpPr>
              <p:nvPr/>
            </p:nvSpPr>
            <p:spPr bwMode="auto">
              <a:xfrm flipV="1">
                <a:off x="3378" y="3157"/>
                <a:ext cx="201" cy="202"/>
              </a:xfrm>
              <a:prstGeom prst="line">
                <a:avLst/>
              </a:prstGeom>
              <a:noFill/>
              <a:ln w="0" cap="sq">
                <a:solidFill>
                  <a:srgbClr val="0000FF"/>
                </a:solidFill>
                <a:miter lim="800000"/>
                <a:headEnd/>
                <a:tailEnd/>
              </a:ln>
            </p:spPr>
            <p:txBody>
              <a:bodyPr/>
              <a:lstStyle/>
              <a:p>
                <a:endParaRPr lang="en-US"/>
              </a:p>
            </p:txBody>
          </p:sp>
          <p:sp>
            <p:nvSpPr>
              <p:cNvPr id="50123" name="Line 131"/>
              <p:cNvSpPr>
                <a:spLocks noChangeShapeType="1"/>
              </p:cNvSpPr>
              <p:nvPr/>
            </p:nvSpPr>
            <p:spPr bwMode="auto">
              <a:xfrm flipV="1">
                <a:off x="3375" y="3157"/>
                <a:ext cx="202" cy="202"/>
              </a:xfrm>
              <a:prstGeom prst="line">
                <a:avLst/>
              </a:prstGeom>
              <a:noFill/>
              <a:ln w="0" cap="sq">
                <a:solidFill>
                  <a:srgbClr val="0000FF"/>
                </a:solidFill>
                <a:miter lim="800000"/>
                <a:headEnd/>
                <a:tailEnd/>
              </a:ln>
            </p:spPr>
            <p:txBody>
              <a:bodyPr/>
              <a:lstStyle/>
              <a:p>
                <a:endParaRPr lang="en-US"/>
              </a:p>
            </p:txBody>
          </p:sp>
          <p:sp>
            <p:nvSpPr>
              <p:cNvPr id="50124" name="Line 132"/>
              <p:cNvSpPr>
                <a:spLocks noChangeShapeType="1"/>
              </p:cNvSpPr>
              <p:nvPr/>
            </p:nvSpPr>
            <p:spPr bwMode="auto">
              <a:xfrm flipV="1">
                <a:off x="3372" y="3157"/>
                <a:ext cx="202" cy="202"/>
              </a:xfrm>
              <a:prstGeom prst="line">
                <a:avLst/>
              </a:prstGeom>
              <a:noFill/>
              <a:ln w="0" cap="sq">
                <a:solidFill>
                  <a:srgbClr val="0000FF"/>
                </a:solidFill>
                <a:miter lim="800000"/>
                <a:headEnd/>
                <a:tailEnd/>
              </a:ln>
            </p:spPr>
            <p:txBody>
              <a:bodyPr/>
              <a:lstStyle/>
              <a:p>
                <a:endParaRPr lang="en-US"/>
              </a:p>
            </p:txBody>
          </p:sp>
          <p:sp>
            <p:nvSpPr>
              <p:cNvPr id="50125" name="Line 133"/>
              <p:cNvSpPr>
                <a:spLocks noChangeShapeType="1"/>
              </p:cNvSpPr>
              <p:nvPr/>
            </p:nvSpPr>
            <p:spPr bwMode="auto">
              <a:xfrm flipV="1">
                <a:off x="3369" y="3156"/>
                <a:ext cx="203" cy="203"/>
              </a:xfrm>
              <a:prstGeom prst="line">
                <a:avLst/>
              </a:prstGeom>
              <a:noFill/>
              <a:ln w="0" cap="sq">
                <a:solidFill>
                  <a:srgbClr val="0000FF"/>
                </a:solidFill>
                <a:miter lim="800000"/>
                <a:headEnd/>
                <a:tailEnd/>
              </a:ln>
            </p:spPr>
            <p:txBody>
              <a:bodyPr/>
              <a:lstStyle/>
              <a:p>
                <a:endParaRPr lang="en-US"/>
              </a:p>
            </p:txBody>
          </p:sp>
          <p:sp>
            <p:nvSpPr>
              <p:cNvPr id="50126" name="Line 134"/>
              <p:cNvSpPr>
                <a:spLocks noChangeShapeType="1"/>
              </p:cNvSpPr>
              <p:nvPr/>
            </p:nvSpPr>
            <p:spPr bwMode="auto">
              <a:xfrm flipV="1">
                <a:off x="3366" y="3156"/>
                <a:ext cx="203" cy="203"/>
              </a:xfrm>
              <a:prstGeom prst="line">
                <a:avLst/>
              </a:prstGeom>
              <a:noFill/>
              <a:ln w="0" cap="sq">
                <a:solidFill>
                  <a:srgbClr val="0000FF"/>
                </a:solidFill>
                <a:miter lim="800000"/>
                <a:headEnd/>
                <a:tailEnd/>
              </a:ln>
            </p:spPr>
            <p:txBody>
              <a:bodyPr/>
              <a:lstStyle/>
              <a:p>
                <a:endParaRPr lang="en-US"/>
              </a:p>
            </p:txBody>
          </p:sp>
          <p:sp>
            <p:nvSpPr>
              <p:cNvPr id="50127" name="Line 135"/>
              <p:cNvSpPr>
                <a:spLocks noChangeShapeType="1"/>
              </p:cNvSpPr>
              <p:nvPr/>
            </p:nvSpPr>
            <p:spPr bwMode="auto">
              <a:xfrm flipV="1">
                <a:off x="3363" y="3155"/>
                <a:ext cx="204" cy="204"/>
              </a:xfrm>
              <a:prstGeom prst="line">
                <a:avLst/>
              </a:prstGeom>
              <a:noFill/>
              <a:ln w="0" cap="sq">
                <a:solidFill>
                  <a:srgbClr val="0000FF"/>
                </a:solidFill>
                <a:miter lim="800000"/>
                <a:headEnd/>
                <a:tailEnd/>
              </a:ln>
            </p:spPr>
            <p:txBody>
              <a:bodyPr/>
              <a:lstStyle/>
              <a:p>
                <a:endParaRPr lang="en-US"/>
              </a:p>
            </p:txBody>
          </p:sp>
          <p:sp>
            <p:nvSpPr>
              <p:cNvPr id="50128" name="Line 136"/>
              <p:cNvSpPr>
                <a:spLocks noChangeShapeType="1"/>
              </p:cNvSpPr>
              <p:nvPr/>
            </p:nvSpPr>
            <p:spPr bwMode="auto">
              <a:xfrm flipV="1">
                <a:off x="3360" y="3155"/>
                <a:ext cx="204" cy="204"/>
              </a:xfrm>
              <a:prstGeom prst="line">
                <a:avLst/>
              </a:prstGeom>
              <a:noFill/>
              <a:ln w="0" cap="sq">
                <a:solidFill>
                  <a:srgbClr val="0000FF"/>
                </a:solidFill>
                <a:miter lim="800000"/>
                <a:headEnd/>
                <a:tailEnd/>
              </a:ln>
            </p:spPr>
            <p:txBody>
              <a:bodyPr/>
              <a:lstStyle/>
              <a:p>
                <a:endParaRPr lang="en-US"/>
              </a:p>
            </p:txBody>
          </p:sp>
          <p:sp>
            <p:nvSpPr>
              <p:cNvPr id="50129" name="Line 137"/>
              <p:cNvSpPr>
                <a:spLocks noChangeShapeType="1"/>
              </p:cNvSpPr>
              <p:nvPr/>
            </p:nvSpPr>
            <p:spPr bwMode="auto">
              <a:xfrm flipV="1">
                <a:off x="3357" y="3155"/>
                <a:ext cx="205" cy="204"/>
              </a:xfrm>
              <a:prstGeom prst="line">
                <a:avLst/>
              </a:prstGeom>
              <a:noFill/>
              <a:ln w="0" cap="sq">
                <a:solidFill>
                  <a:srgbClr val="0000FF"/>
                </a:solidFill>
                <a:miter lim="800000"/>
                <a:headEnd/>
                <a:tailEnd/>
              </a:ln>
            </p:spPr>
            <p:txBody>
              <a:bodyPr/>
              <a:lstStyle/>
              <a:p>
                <a:endParaRPr lang="en-US"/>
              </a:p>
            </p:txBody>
          </p:sp>
          <p:sp>
            <p:nvSpPr>
              <p:cNvPr id="50130" name="Line 138"/>
              <p:cNvSpPr>
                <a:spLocks noChangeShapeType="1"/>
              </p:cNvSpPr>
              <p:nvPr/>
            </p:nvSpPr>
            <p:spPr bwMode="auto">
              <a:xfrm flipV="1">
                <a:off x="3354" y="3154"/>
                <a:ext cx="205" cy="205"/>
              </a:xfrm>
              <a:prstGeom prst="line">
                <a:avLst/>
              </a:prstGeom>
              <a:noFill/>
              <a:ln w="0" cap="sq">
                <a:solidFill>
                  <a:srgbClr val="0000FF"/>
                </a:solidFill>
                <a:miter lim="800000"/>
                <a:headEnd/>
                <a:tailEnd/>
              </a:ln>
            </p:spPr>
            <p:txBody>
              <a:bodyPr/>
              <a:lstStyle/>
              <a:p>
                <a:endParaRPr lang="en-US"/>
              </a:p>
            </p:txBody>
          </p:sp>
          <p:sp>
            <p:nvSpPr>
              <p:cNvPr id="50131" name="Line 139"/>
              <p:cNvSpPr>
                <a:spLocks noChangeShapeType="1"/>
              </p:cNvSpPr>
              <p:nvPr/>
            </p:nvSpPr>
            <p:spPr bwMode="auto">
              <a:xfrm flipV="1">
                <a:off x="3351" y="3154"/>
                <a:ext cx="205" cy="205"/>
              </a:xfrm>
              <a:prstGeom prst="line">
                <a:avLst/>
              </a:prstGeom>
              <a:noFill/>
              <a:ln w="0" cap="sq">
                <a:solidFill>
                  <a:srgbClr val="0000FF"/>
                </a:solidFill>
                <a:miter lim="800000"/>
                <a:headEnd/>
                <a:tailEnd/>
              </a:ln>
            </p:spPr>
            <p:txBody>
              <a:bodyPr/>
              <a:lstStyle/>
              <a:p>
                <a:endParaRPr lang="en-US"/>
              </a:p>
            </p:txBody>
          </p:sp>
          <p:sp>
            <p:nvSpPr>
              <p:cNvPr id="50132" name="Line 140"/>
              <p:cNvSpPr>
                <a:spLocks noChangeShapeType="1"/>
              </p:cNvSpPr>
              <p:nvPr/>
            </p:nvSpPr>
            <p:spPr bwMode="auto">
              <a:xfrm flipV="1">
                <a:off x="3348" y="3153"/>
                <a:ext cx="206" cy="206"/>
              </a:xfrm>
              <a:prstGeom prst="line">
                <a:avLst/>
              </a:prstGeom>
              <a:noFill/>
              <a:ln w="0" cap="sq">
                <a:solidFill>
                  <a:srgbClr val="0000FF"/>
                </a:solidFill>
                <a:miter lim="800000"/>
                <a:headEnd/>
                <a:tailEnd/>
              </a:ln>
            </p:spPr>
            <p:txBody>
              <a:bodyPr/>
              <a:lstStyle/>
              <a:p>
                <a:endParaRPr lang="en-US"/>
              </a:p>
            </p:txBody>
          </p:sp>
          <p:sp>
            <p:nvSpPr>
              <p:cNvPr id="50133" name="Line 141"/>
              <p:cNvSpPr>
                <a:spLocks noChangeShapeType="1"/>
              </p:cNvSpPr>
              <p:nvPr/>
            </p:nvSpPr>
            <p:spPr bwMode="auto">
              <a:xfrm flipV="1">
                <a:off x="3345" y="3153"/>
                <a:ext cx="206" cy="206"/>
              </a:xfrm>
              <a:prstGeom prst="line">
                <a:avLst/>
              </a:prstGeom>
              <a:noFill/>
              <a:ln w="0" cap="sq">
                <a:solidFill>
                  <a:srgbClr val="0000FF"/>
                </a:solidFill>
                <a:miter lim="800000"/>
                <a:headEnd/>
                <a:tailEnd/>
              </a:ln>
            </p:spPr>
            <p:txBody>
              <a:bodyPr/>
              <a:lstStyle/>
              <a:p>
                <a:endParaRPr lang="en-US"/>
              </a:p>
            </p:txBody>
          </p:sp>
          <p:sp>
            <p:nvSpPr>
              <p:cNvPr id="50134" name="Line 142"/>
              <p:cNvSpPr>
                <a:spLocks noChangeShapeType="1"/>
              </p:cNvSpPr>
              <p:nvPr/>
            </p:nvSpPr>
            <p:spPr bwMode="auto">
              <a:xfrm flipV="1">
                <a:off x="3344" y="3152"/>
                <a:ext cx="205" cy="205"/>
              </a:xfrm>
              <a:prstGeom prst="line">
                <a:avLst/>
              </a:prstGeom>
              <a:noFill/>
              <a:ln w="0" cap="sq">
                <a:solidFill>
                  <a:srgbClr val="0000FF"/>
                </a:solidFill>
                <a:miter lim="800000"/>
                <a:headEnd/>
                <a:tailEnd/>
              </a:ln>
            </p:spPr>
            <p:txBody>
              <a:bodyPr/>
              <a:lstStyle/>
              <a:p>
                <a:endParaRPr lang="en-US"/>
              </a:p>
            </p:txBody>
          </p:sp>
          <p:sp>
            <p:nvSpPr>
              <p:cNvPr id="50135" name="Line 143"/>
              <p:cNvSpPr>
                <a:spLocks noChangeShapeType="1"/>
              </p:cNvSpPr>
              <p:nvPr/>
            </p:nvSpPr>
            <p:spPr bwMode="auto">
              <a:xfrm flipV="1">
                <a:off x="3344" y="3152"/>
                <a:ext cx="202" cy="202"/>
              </a:xfrm>
              <a:prstGeom prst="line">
                <a:avLst/>
              </a:prstGeom>
              <a:noFill/>
              <a:ln w="0" cap="sq">
                <a:solidFill>
                  <a:srgbClr val="0000FF"/>
                </a:solidFill>
                <a:miter lim="800000"/>
                <a:headEnd/>
                <a:tailEnd/>
              </a:ln>
            </p:spPr>
            <p:txBody>
              <a:bodyPr/>
              <a:lstStyle/>
              <a:p>
                <a:endParaRPr lang="en-US"/>
              </a:p>
            </p:txBody>
          </p:sp>
          <p:sp>
            <p:nvSpPr>
              <p:cNvPr id="50136" name="Line 144"/>
              <p:cNvSpPr>
                <a:spLocks noChangeShapeType="1"/>
              </p:cNvSpPr>
              <p:nvPr/>
            </p:nvSpPr>
            <p:spPr bwMode="auto">
              <a:xfrm flipV="1">
                <a:off x="3344" y="3152"/>
                <a:ext cx="200" cy="199"/>
              </a:xfrm>
              <a:prstGeom prst="line">
                <a:avLst/>
              </a:prstGeom>
              <a:noFill/>
              <a:ln w="0" cap="sq">
                <a:solidFill>
                  <a:srgbClr val="0000FF"/>
                </a:solidFill>
                <a:miter lim="800000"/>
                <a:headEnd/>
                <a:tailEnd/>
              </a:ln>
            </p:spPr>
            <p:txBody>
              <a:bodyPr/>
              <a:lstStyle/>
              <a:p>
                <a:endParaRPr lang="en-US"/>
              </a:p>
            </p:txBody>
          </p:sp>
          <p:sp>
            <p:nvSpPr>
              <p:cNvPr id="50137" name="Line 145"/>
              <p:cNvSpPr>
                <a:spLocks noChangeShapeType="1"/>
              </p:cNvSpPr>
              <p:nvPr/>
            </p:nvSpPr>
            <p:spPr bwMode="auto">
              <a:xfrm flipV="1">
                <a:off x="3344" y="3151"/>
                <a:ext cx="197" cy="197"/>
              </a:xfrm>
              <a:prstGeom prst="line">
                <a:avLst/>
              </a:prstGeom>
              <a:noFill/>
              <a:ln w="0" cap="sq">
                <a:solidFill>
                  <a:srgbClr val="0000FF"/>
                </a:solidFill>
                <a:miter lim="800000"/>
                <a:headEnd/>
                <a:tailEnd/>
              </a:ln>
            </p:spPr>
            <p:txBody>
              <a:bodyPr/>
              <a:lstStyle/>
              <a:p>
                <a:endParaRPr lang="en-US"/>
              </a:p>
            </p:txBody>
          </p:sp>
          <p:sp>
            <p:nvSpPr>
              <p:cNvPr id="50138" name="Line 146"/>
              <p:cNvSpPr>
                <a:spLocks noChangeShapeType="1"/>
              </p:cNvSpPr>
              <p:nvPr/>
            </p:nvSpPr>
            <p:spPr bwMode="auto">
              <a:xfrm flipV="1">
                <a:off x="3344" y="3151"/>
                <a:ext cx="195" cy="194"/>
              </a:xfrm>
              <a:prstGeom prst="line">
                <a:avLst/>
              </a:prstGeom>
              <a:noFill/>
              <a:ln w="0" cap="sq">
                <a:solidFill>
                  <a:srgbClr val="0000FF"/>
                </a:solidFill>
                <a:miter lim="800000"/>
                <a:headEnd/>
                <a:tailEnd/>
              </a:ln>
            </p:spPr>
            <p:txBody>
              <a:bodyPr/>
              <a:lstStyle/>
              <a:p>
                <a:endParaRPr lang="en-US"/>
              </a:p>
            </p:txBody>
          </p:sp>
          <p:sp>
            <p:nvSpPr>
              <p:cNvPr id="50139" name="Line 147"/>
              <p:cNvSpPr>
                <a:spLocks noChangeShapeType="1"/>
              </p:cNvSpPr>
              <p:nvPr/>
            </p:nvSpPr>
            <p:spPr bwMode="auto">
              <a:xfrm flipV="1">
                <a:off x="3344" y="3150"/>
                <a:ext cx="192" cy="192"/>
              </a:xfrm>
              <a:prstGeom prst="line">
                <a:avLst/>
              </a:prstGeom>
              <a:noFill/>
              <a:ln w="0" cap="sq">
                <a:solidFill>
                  <a:srgbClr val="0000FF"/>
                </a:solidFill>
                <a:miter lim="800000"/>
                <a:headEnd/>
                <a:tailEnd/>
              </a:ln>
            </p:spPr>
            <p:txBody>
              <a:bodyPr/>
              <a:lstStyle/>
              <a:p>
                <a:endParaRPr lang="en-US"/>
              </a:p>
            </p:txBody>
          </p:sp>
          <p:sp>
            <p:nvSpPr>
              <p:cNvPr id="50140" name="Line 148"/>
              <p:cNvSpPr>
                <a:spLocks noChangeShapeType="1"/>
              </p:cNvSpPr>
              <p:nvPr/>
            </p:nvSpPr>
            <p:spPr bwMode="auto">
              <a:xfrm flipV="1">
                <a:off x="3344" y="3150"/>
                <a:ext cx="190" cy="189"/>
              </a:xfrm>
              <a:prstGeom prst="line">
                <a:avLst/>
              </a:prstGeom>
              <a:noFill/>
              <a:ln w="0" cap="sq">
                <a:solidFill>
                  <a:srgbClr val="0000FF"/>
                </a:solidFill>
                <a:miter lim="800000"/>
                <a:headEnd/>
                <a:tailEnd/>
              </a:ln>
            </p:spPr>
            <p:txBody>
              <a:bodyPr/>
              <a:lstStyle/>
              <a:p>
                <a:endParaRPr lang="en-US"/>
              </a:p>
            </p:txBody>
          </p:sp>
          <p:sp>
            <p:nvSpPr>
              <p:cNvPr id="50141" name="Line 149"/>
              <p:cNvSpPr>
                <a:spLocks noChangeShapeType="1"/>
              </p:cNvSpPr>
              <p:nvPr/>
            </p:nvSpPr>
            <p:spPr bwMode="auto">
              <a:xfrm flipV="1">
                <a:off x="3344" y="3149"/>
                <a:ext cx="187" cy="187"/>
              </a:xfrm>
              <a:prstGeom prst="line">
                <a:avLst/>
              </a:prstGeom>
              <a:noFill/>
              <a:ln w="0" cap="sq">
                <a:solidFill>
                  <a:srgbClr val="0000FF"/>
                </a:solidFill>
                <a:miter lim="800000"/>
                <a:headEnd/>
                <a:tailEnd/>
              </a:ln>
            </p:spPr>
            <p:txBody>
              <a:bodyPr/>
              <a:lstStyle/>
              <a:p>
                <a:endParaRPr lang="en-US"/>
              </a:p>
            </p:txBody>
          </p:sp>
        </p:grpSp>
        <p:grpSp>
          <p:nvGrpSpPr>
            <p:cNvPr id="7" name="Group 150"/>
            <p:cNvGrpSpPr>
              <a:grpSpLocks/>
            </p:cNvGrpSpPr>
            <p:nvPr/>
          </p:nvGrpSpPr>
          <p:grpSpPr bwMode="auto">
            <a:xfrm>
              <a:off x="3344" y="3114"/>
              <a:ext cx="800" cy="245"/>
              <a:chOff x="3344" y="3114"/>
              <a:chExt cx="800" cy="245"/>
            </a:xfrm>
          </p:grpSpPr>
          <p:sp>
            <p:nvSpPr>
              <p:cNvPr id="49742" name="Line 151"/>
              <p:cNvSpPr>
                <a:spLocks noChangeShapeType="1"/>
              </p:cNvSpPr>
              <p:nvPr/>
            </p:nvSpPr>
            <p:spPr bwMode="auto">
              <a:xfrm flipV="1">
                <a:off x="3344" y="3149"/>
                <a:ext cx="184" cy="184"/>
              </a:xfrm>
              <a:prstGeom prst="line">
                <a:avLst/>
              </a:prstGeom>
              <a:noFill/>
              <a:ln w="0" cap="sq">
                <a:solidFill>
                  <a:srgbClr val="0000FF"/>
                </a:solidFill>
                <a:miter lim="800000"/>
                <a:headEnd/>
                <a:tailEnd/>
              </a:ln>
            </p:spPr>
            <p:txBody>
              <a:bodyPr/>
              <a:lstStyle/>
              <a:p>
                <a:endParaRPr lang="en-US"/>
              </a:p>
            </p:txBody>
          </p:sp>
          <p:sp>
            <p:nvSpPr>
              <p:cNvPr id="49743" name="Line 152"/>
              <p:cNvSpPr>
                <a:spLocks noChangeShapeType="1"/>
              </p:cNvSpPr>
              <p:nvPr/>
            </p:nvSpPr>
            <p:spPr bwMode="auto">
              <a:xfrm flipV="1">
                <a:off x="3344" y="3149"/>
                <a:ext cx="182" cy="181"/>
              </a:xfrm>
              <a:prstGeom prst="line">
                <a:avLst/>
              </a:prstGeom>
              <a:noFill/>
              <a:ln w="0" cap="sq">
                <a:solidFill>
                  <a:srgbClr val="0000FF"/>
                </a:solidFill>
                <a:miter lim="800000"/>
                <a:headEnd/>
                <a:tailEnd/>
              </a:ln>
            </p:spPr>
            <p:txBody>
              <a:bodyPr/>
              <a:lstStyle/>
              <a:p>
                <a:endParaRPr lang="en-US"/>
              </a:p>
            </p:txBody>
          </p:sp>
          <p:sp>
            <p:nvSpPr>
              <p:cNvPr id="49744" name="Line 153"/>
              <p:cNvSpPr>
                <a:spLocks noChangeShapeType="1"/>
              </p:cNvSpPr>
              <p:nvPr/>
            </p:nvSpPr>
            <p:spPr bwMode="auto">
              <a:xfrm flipV="1">
                <a:off x="3344" y="3148"/>
                <a:ext cx="179" cy="179"/>
              </a:xfrm>
              <a:prstGeom prst="line">
                <a:avLst/>
              </a:prstGeom>
              <a:noFill/>
              <a:ln w="0" cap="sq">
                <a:solidFill>
                  <a:srgbClr val="0000FF"/>
                </a:solidFill>
                <a:miter lim="800000"/>
                <a:headEnd/>
                <a:tailEnd/>
              </a:ln>
            </p:spPr>
            <p:txBody>
              <a:bodyPr/>
              <a:lstStyle/>
              <a:p>
                <a:endParaRPr lang="en-US"/>
              </a:p>
            </p:txBody>
          </p:sp>
          <p:sp>
            <p:nvSpPr>
              <p:cNvPr id="49745" name="Line 154"/>
              <p:cNvSpPr>
                <a:spLocks noChangeShapeType="1"/>
              </p:cNvSpPr>
              <p:nvPr/>
            </p:nvSpPr>
            <p:spPr bwMode="auto">
              <a:xfrm flipV="1">
                <a:off x="3344" y="3148"/>
                <a:ext cx="177" cy="176"/>
              </a:xfrm>
              <a:prstGeom prst="line">
                <a:avLst/>
              </a:prstGeom>
              <a:noFill/>
              <a:ln w="0" cap="sq">
                <a:solidFill>
                  <a:srgbClr val="0000FF"/>
                </a:solidFill>
                <a:miter lim="800000"/>
                <a:headEnd/>
                <a:tailEnd/>
              </a:ln>
            </p:spPr>
            <p:txBody>
              <a:bodyPr/>
              <a:lstStyle/>
              <a:p>
                <a:endParaRPr lang="en-US"/>
              </a:p>
            </p:txBody>
          </p:sp>
          <p:sp>
            <p:nvSpPr>
              <p:cNvPr id="49746" name="Line 155"/>
              <p:cNvSpPr>
                <a:spLocks noChangeShapeType="1"/>
              </p:cNvSpPr>
              <p:nvPr/>
            </p:nvSpPr>
            <p:spPr bwMode="auto">
              <a:xfrm flipV="1">
                <a:off x="3344" y="3147"/>
                <a:ext cx="174" cy="175"/>
              </a:xfrm>
              <a:prstGeom prst="line">
                <a:avLst/>
              </a:prstGeom>
              <a:noFill/>
              <a:ln w="0" cap="sq">
                <a:solidFill>
                  <a:srgbClr val="0000FF"/>
                </a:solidFill>
                <a:miter lim="800000"/>
                <a:headEnd/>
                <a:tailEnd/>
              </a:ln>
            </p:spPr>
            <p:txBody>
              <a:bodyPr/>
              <a:lstStyle/>
              <a:p>
                <a:endParaRPr lang="en-US"/>
              </a:p>
            </p:txBody>
          </p:sp>
          <p:sp>
            <p:nvSpPr>
              <p:cNvPr id="49747" name="Line 156"/>
              <p:cNvSpPr>
                <a:spLocks noChangeShapeType="1"/>
              </p:cNvSpPr>
              <p:nvPr/>
            </p:nvSpPr>
            <p:spPr bwMode="auto">
              <a:xfrm flipV="1">
                <a:off x="3344" y="3147"/>
                <a:ext cx="172" cy="172"/>
              </a:xfrm>
              <a:prstGeom prst="line">
                <a:avLst/>
              </a:prstGeom>
              <a:noFill/>
              <a:ln w="0" cap="sq">
                <a:solidFill>
                  <a:srgbClr val="0000FF"/>
                </a:solidFill>
                <a:miter lim="800000"/>
                <a:headEnd/>
                <a:tailEnd/>
              </a:ln>
            </p:spPr>
            <p:txBody>
              <a:bodyPr/>
              <a:lstStyle/>
              <a:p>
                <a:endParaRPr lang="en-US"/>
              </a:p>
            </p:txBody>
          </p:sp>
          <p:sp>
            <p:nvSpPr>
              <p:cNvPr id="49748" name="Line 157"/>
              <p:cNvSpPr>
                <a:spLocks noChangeShapeType="1"/>
              </p:cNvSpPr>
              <p:nvPr/>
            </p:nvSpPr>
            <p:spPr bwMode="auto">
              <a:xfrm flipV="1">
                <a:off x="3344" y="3147"/>
                <a:ext cx="169" cy="169"/>
              </a:xfrm>
              <a:prstGeom prst="line">
                <a:avLst/>
              </a:prstGeom>
              <a:noFill/>
              <a:ln w="0" cap="sq">
                <a:solidFill>
                  <a:srgbClr val="0000FF"/>
                </a:solidFill>
                <a:miter lim="800000"/>
                <a:headEnd/>
                <a:tailEnd/>
              </a:ln>
            </p:spPr>
            <p:txBody>
              <a:bodyPr/>
              <a:lstStyle/>
              <a:p>
                <a:endParaRPr lang="en-US"/>
              </a:p>
            </p:txBody>
          </p:sp>
          <p:sp>
            <p:nvSpPr>
              <p:cNvPr id="49749" name="Line 158"/>
              <p:cNvSpPr>
                <a:spLocks noChangeShapeType="1"/>
              </p:cNvSpPr>
              <p:nvPr/>
            </p:nvSpPr>
            <p:spPr bwMode="auto">
              <a:xfrm flipV="1">
                <a:off x="3344" y="3146"/>
                <a:ext cx="167" cy="167"/>
              </a:xfrm>
              <a:prstGeom prst="line">
                <a:avLst/>
              </a:prstGeom>
              <a:noFill/>
              <a:ln w="0" cap="sq">
                <a:solidFill>
                  <a:srgbClr val="0000FF"/>
                </a:solidFill>
                <a:miter lim="800000"/>
                <a:headEnd/>
                <a:tailEnd/>
              </a:ln>
            </p:spPr>
            <p:txBody>
              <a:bodyPr/>
              <a:lstStyle/>
              <a:p>
                <a:endParaRPr lang="en-US"/>
              </a:p>
            </p:txBody>
          </p:sp>
          <p:sp>
            <p:nvSpPr>
              <p:cNvPr id="49750" name="Line 159"/>
              <p:cNvSpPr>
                <a:spLocks noChangeShapeType="1"/>
              </p:cNvSpPr>
              <p:nvPr/>
            </p:nvSpPr>
            <p:spPr bwMode="auto">
              <a:xfrm flipV="1">
                <a:off x="3344" y="3146"/>
                <a:ext cx="164" cy="164"/>
              </a:xfrm>
              <a:prstGeom prst="line">
                <a:avLst/>
              </a:prstGeom>
              <a:noFill/>
              <a:ln w="0" cap="sq">
                <a:solidFill>
                  <a:srgbClr val="0000FF"/>
                </a:solidFill>
                <a:miter lim="800000"/>
                <a:headEnd/>
                <a:tailEnd/>
              </a:ln>
            </p:spPr>
            <p:txBody>
              <a:bodyPr/>
              <a:lstStyle/>
              <a:p>
                <a:endParaRPr lang="en-US"/>
              </a:p>
            </p:txBody>
          </p:sp>
          <p:sp>
            <p:nvSpPr>
              <p:cNvPr id="49751" name="Line 160"/>
              <p:cNvSpPr>
                <a:spLocks noChangeShapeType="1"/>
              </p:cNvSpPr>
              <p:nvPr/>
            </p:nvSpPr>
            <p:spPr bwMode="auto">
              <a:xfrm flipV="1">
                <a:off x="3344" y="3145"/>
                <a:ext cx="162" cy="162"/>
              </a:xfrm>
              <a:prstGeom prst="line">
                <a:avLst/>
              </a:prstGeom>
              <a:noFill/>
              <a:ln w="0" cap="sq">
                <a:solidFill>
                  <a:srgbClr val="0000FF"/>
                </a:solidFill>
                <a:miter lim="800000"/>
                <a:headEnd/>
                <a:tailEnd/>
              </a:ln>
            </p:spPr>
            <p:txBody>
              <a:bodyPr/>
              <a:lstStyle/>
              <a:p>
                <a:endParaRPr lang="en-US"/>
              </a:p>
            </p:txBody>
          </p:sp>
          <p:sp>
            <p:nvSpPr>
              <p:cNvPr id="49752" name="Line 161"/>
              <p:cNvSpPr>
                <a:spLocks noChangeShapeType="1"/>
              </p:cNvSpPr>
              <p:nvPr/>
            </p:nvSpPr>
            <p:spPr bwMode="auto">
              <a:xfrm flipV="1">
                <a:off x="3344" y="3145"/>
                <a:ext cx="159" cy="159"/>
              </a:xfrm>
              <a:prstGeom prst="line">
                <a:avLst/>
              </a:prstGeom>
              <a:noFill/>
              <a:ln w="0" cap="sq">
                <a:solidFill>
                  <a:srgbClr val="0000FF"/>
                </a:solidFill>
                <a:miter lim="800000"/>
                <a:headEnd/>
                <a:tailEnd/>
              </a:ln>
            </p:spPr>
            <p:txBody>
              <a:bodyPr/>
              <a:lstStyle/>
              <a:p>
                <a:endParaRPr lang="en-US"/>
              </a:p>
            </p:txBody>
          </p:sp>
          <p:sp>
            <p:nvSpPr>
              <p:cNvPr id="49753" name="Line 162"/>
              <p:cNvSpPr>
                <a:spLocks noChangeShapeType="1"/>
              </p:cNvSpPr>
              <p:nvPr/>
            </p:nvSpPr>
            <p:spPr bwMode="auto">
              <a:xfrm flipV="1">
                <a:off x="3344" y="3144"/>
                <a:ext cx="157" cy="157"/>
              </a:xfrm>
              <a:prstGeom prst="line">
                <a:avLst/>
              </a:prstGeom>
              <a:noFill/>
              <a:ln w="0" cap="sq">
                <a:solidFill>
                  <a:srgbClr val="0000FF"/>
                </a:solidFill>
                <a:miter lim="800000"/>
                <a:headEnd/>
                <a:tailEnd/>
              </a:ln>
            </p:spPr>
            <p:txBody>
              <a:bodyPr/>
              <a:lstStyle/>
              <a:p>
                <a:endParaRPr lang="en-US"/>
              </a:p>
            </p:txBody>
          </p:sp>
          <p:sp>
            <p:nvSpPr>
              <p:cNvPr id="49754" name="Line 163"/>
              <p:cNvSpPr>
                <a:spLocks noChangeShapeType="1"/>
              </p:cNvSpPr>
              <p:nvPr/>
            </p:nvSpPr>
            <p:spPr bwMode="auto">
              <a:xfrm flipV="1">
                <a:off x="3344" y="3144"/>
                <a:ext cx="154" cy="154"/>
              </a:xfrm>
              <a:prstGeom prst="line">
                <a:avLst/>
              </a:prstGeom>
              <a:noFill/>
              <a:ln w="0" cap="sq">
                <a:solidFill>
                  <a:srgbClr val="0000FF"/>
                </a:solidFill>
                <a:miter lim="800000"/>
                <a:headEnd/>
                <a:tailEnd/>
              </a:ln>
            </p:spPr>
            <p:txBody>
              <a:bodyPr/>
              <a:lstStyle/>
              <a:p>
                <a:endParaRPr lang="en-US"/>
              </a:p>
            </p:txBody>
          </p:sp>
          <p:sp>
            <p:nvSpPr>
              <p:cNvPr id="49755" name="Line 164"/>
              <p:cNvSpPr>
                <a:spLocks noChangeShapeType="1"/>
              </p:cNvSpPr>
              <p:nvPr/>
            </p:nvSpPr>
            <p:spPr bwMode="auto">
              <a:xfrm flipV="1">
                <a:off x="3344" y="3143"/>
                <a:ext cx="152" cy="152"/>
              </a:xfrm>
              <a:prstGeom prst="line">
                <a:avLst/>
              </a:prstGeom>
              <a:noFill/>
              <a:ln w="0" cap="sq">
                <a:solidFill>
                  <a:srgbClr val="0000FF"/>
                </a:solidFill>
                <a:miter lim="800000"/>
                <a:headEnd/>
                <a:tailEnd/>
              </a:ln>
            </p:spPr>
            <p:txBody>
              <a:bodyPr/>
              <a:lstStyle/>
              <a:p>
                <a:endParaRPr lang="en-US"/>
              </a:p>
            </p:txBody>
          </p:sp>
          <p:sp>
            <p:nvSpPr>
              <p:cNvPr id="49756" name="Line 165"/>
              <p:cNvSpPr>
                <a:spLocks noChangeShapeType="1"/>
              </p:cNvSpPr>
              <p:nvPr/>
            </p:nvSpPr>
            <p:spPr bwMode="auto">
              <a:xfrm flipV="1">
                <a:off x="3344" y="3143"/>
                <a:ext cx="149" cy="149"/>
              </a:xfrm>
              <a:prstGeom prst="line">
                <a:avLst/>
              </a:prstGeom>
              <a:noFill/>
              <a:ln w="0" cap="sq">
                <a:solidFill>
                  <a:srgbClr val="0000FF"/>
                </a:solidFill>
                <a:miter lim="800000"/>
                <a:headEnd/>
                <a:tailEnd/>
              </a:ln>
            </p:spPr>
            <p:txBody>
              <a:bodyPr/>
              <a:lstStyle/>
              <a:p>
                <a:endParaRPr lang="en-US"/>
              </a:p>
            </p:txBody>
          </p:sp>
          <p:sp>
            <p:nvSpPr>
              <p:cNvPr id="49757" name="Line 166"/>
              <p:cNvSpPr>
                <a:spLocks noChangeShapeType="1"/>
              </p:cNvSpPr>
              <p:nvPr/>
            </p:nvSpPr>
            <p:spPr bwMode="auto">
              <a:xfrm flipV="1">
                <a:off x="3344" y="3142"/>
                <a:ext cx="146" cy="147"/>
              </a:xfrm>
              <a:prstGeom prst="line">
                <a:avLst/>
              </a:prstGeom>
              <a:noFill/>
              <a:ln w="0" cap="sq">
                <a:solidFill>
                  <a:srgbClr val="0000FF"/>
                </a:solidFill>
                <a:miter lim="800000"/>
                <a:headEnd/>
                <a:tailEnd/>
              </a:ln>
            </p:spPr>
            <p:txBody>
              <a:bodyPr/>
              <a:lstStyle/>
              <a:p>
                <a:endParaRPr lang="en-US"/>
              </a:p>
            </p:txBody>
          </p:sp>
          <p:sp>
            <p:nvSpPr>
              <p:cNvPr id="49758" name="Line 167"/>
              <p:cNvSpPr>
                <a:spLocks noChangeShapeType="1"/>
              </p:cNvSpPr>
              <p:nvPr/>
            </p:nvSpPr>
            <p:spPr bwMode="auto">
              <a:xfrm flipV="1">
                <a:off x="3344" y="3142"/>
                <a:ext cx="144" cy="144"/>
              </a:xfrm>
              <a:prstGeom prst="line">
                <a:avLst/>
              </a:prstGeom>
              <a:noFill/>
              <a:ln w="0" cap="sq">
                <a:solidFill>
                  <a:srgbClr val="0000FF"/>
                </a:solidFill>
                <a:miter lim="800000"/>
                <a:headEnd/>
                <a:tailEnd/>
              </a:ln>
            </p:spPr>
            <p:txBody>
              <a:bodyPr/>
              <a:lstStyle/>
              <a:p>
                <a:endParaRPr lang="en-US"/>
              </a:p>
            </p:txBody>
          </p:sp>
          <p:sp>
            <p:nvSpPr>
              <p:cNvPr id="49759" name="Line 168"/>
              <p:cNvSpPr>
                <a:spLocks noChangeShapeType="1"/>
              </p:cNvSpPr>
              <p:nvPr/>
            </p:nvSpPr>
            <p:spPr bwMode="auto">
              <a:xfrm flipV="1">
                <a:off x="3344" y="3142"/>
                <a:ext cx="141" cy="141"/>
              </a:xfrm>
              <a:prstGeom prst="line">
                <a:avLst/>
              </a:prstGeom>
              <a:noFill/>
              <a:ln w="0" cap="sq">
                <a:solidFill>
                  <a:srgbClr val="0000FF"/>
                </a:solidFill>
                <a:miter lim="800000"/>
                <a:headEnd/>
                <a:tailEnd/>
              </a:ln>
            </p:spPr>
            <p:txBody>
              <a:bodyPr/>
              <a:lstStyle/>
              <a:p>
                <a:endParaRPr lang="en-US"/>
              </a:p>
            </p:txBody>
          </p:sp>
          <p:sp>
            <p:nvSpPr>
              <p:cNvPr id="49760" name="Line 169"/>
              <p:cNvSpPr>
                <a:spLocks noChangeShapeType="1"/>
              </p:cNvSpPr>
              <p:nvPr/>
            </p:nvSpPr>
            <p:spPr bwMode="auto">
              <a:xfrm flipV="1">
                <a:off x="3344" y="3141"/>
                <a:ext cx="139" cy="139"/>
              </a:xfrm>
              <a:prstGeom prst="line">
                <a:avLst/>
              </a:prstGeom>
              <a:noFill/>
              <a:ln w="0" cap="sq">
                <a:solidFill>
                  <a:srgbClr val="0000FF"/>
                </a:solidFill>
                <a:miter lim="800000"/>
                <a:headEnd/>
                <a:tailEnd/>
              </a:ln>
            </p:spPr>
            <p:txBody>
              <a:bodyPr/>
              <a:lstStyle/>
              <a:p>
                <a:endParaRPr lang="en-US"/>
              </a:p>
            </p:txBody>
          </p:sp>
          <p:sp>
            <p:nvSpPr>
              <p:cNvPr id="49761" name="Line 170"/>
              <p:cNvSpPr>
                <a:spLocks noChangeShapeType="1"/>
              </p:cNvSpPr>
              <p:nvPr/>
            </p:nvSpPr>
            <p:spPr bwMode="auto">
              <a:xfrm flipV="1">
                <a:off x="3344" y="3141"/>
                <a:ext cx="136" cy="136"/>
              </a:xfrm>
              <a:prstGeom prst="line">
                <a:avLst/>
              </a:prstGeom>
              <a:noFill/>
              <a:ln w="0" cap="sq">
                <a:solidFill>
                  <a:srgbClr val="0000FF"/>
                </a:solidFill>
                <a:miter lim="800000"/>
                <a:headEnd/>
                <a:tailEnd/>
              </a:ln>
            </p:spPr>
            <p:txBody>
              <a:bodyPr/>
              <a:lstStyle/>
              <a:p>
                <a:endParaRPr lang="en-US"/>
              </a:p>
            </p:txBody>
          </p:sp>
          <p:sp>
            <p:nvSpPr>
              <p:cNvPr id="49762" name="Line 171"/>
              <p:cNvSpPr>
                <a:spLocks noChangeShapeType="1"/>
              </p:cNvSpPr>
              <p:nvPr/>
            </p:nvSpPr>
            <p:spPr bwMode="auto">
              <a:xfrm flipV="1">
                <a:off x="3344" y="3140"/>
                <a:ext cx="134" cy="134"/>
              </a:xfrm>
              <a:prstGeom prst="line">
                <a:avLst/>
              </a:prstGeom>
              <a:noFill/>
              <a:ln w="0" cap="sq">
                <a:solidFill>
                  <a:srgbClr val="0000FF"/>
                </a:solidFill>
                <a:miter lim="800000"/>
                <a:headEnd/>
                <a:tailEnd/>
              </a:ln>
            </p:spPr>
            <p:txBody>
              <a:bodyPr/>
              <a:lstStyle/>
              <a:p>
                <a:endParaRPr lang="en-US"/>
              </a:p>
            </p:txBody>
          </p:sp>
          <p:sp>
            <p:nvSpPr>
              <p:cNvPr id="49763" name="Line 172"/>
              <p:cNvSpPr>
                <a:spLocks noChangeShapeType="1"/>
              </p:cNvSpPr>
              <p:nvPr/>
            </p:nvSpPr>
            <p:spPr bwMode="auto">
              <a:xfrm flipV="1">
                <a:off x="3344" y="3140"/>
                <a:ext cx="131" cy="131"/>
              </a:xfrm>
              <a:prstGeom prst="line">
                <a:avLst/>
              </a:prstGeom>
              <a:noFill/>
              <a:ln w="0" cap="sq">
                <a:solidFill>
                  <a:srgbClr val="0000FF"/>
                </a:solidFill>
                <a:miter lim="800000"/>
                <a:headEnd/>
                <a:tailEnd/>
              </a:ln>
            </p:spPr>
            <p:txBody>
              <a:bodyPr/>
              <a:lstStyle/>
              <a:p>
                <a:endParaRPr lang="en-US"/>
              </a:p>
            </p:txBody>
          </p:sp>
          <p:sp>
            <p:nvSpPr>
              <p:cNvPr id="49764" name="Line 173"/>
              <p:cNvSpPr>
                <a:spLocks noChangeShapeType="1"/>
              </p:cNvSpPr>
              <p:nvPr/>
            </p:nvSpPr>
            <p:spPr bwMode="auto">
              <a:xfrm flipV="1">
                <a:off x="3344" y="3139"/>
                <a:ext cx="129" cy="129"/>
              </a:xfrm>
              <a:prstGeom prst="line">
                <a:avLst/>
              </a:prstGeom>
              <a:noFill/>
              <a:ln w="0" cap="sq">
                <a:solidFill>
                  <a:srgbClr val="0000FF"/>
                </a:solidFill>
                <a:miter lim="800000"/>
                <a:headEnd/>
                <a:tailEnd/>
              </a:ln>
            </p:spPr>
            <p:txBody>
              <a:bodyPr/>
              <a:lstStyle/>
              <a:p>
                <a:endParaRPr lang="en-US"/>
              </a:p>
            </p:txBody>
          </p:sp>
          <p:sp>
            <p:nvSpPr>
              <p:cNvPr id="49765" name="Line 174"/>
              <p:cNvSpPr>
                <a:spLocks noChangeShapeType="1"/>
              </p:cNvSpPr>
              <p:nvPr/>
            </p:nvSpPr>
            <p:spPr bwMode="auto">
              <a:xfrm flipV="1">
                <a:off x="3344" y="3139"/>
                <a:ext cx="126" cy="126"/>
              </a:xfrm>
              <a:prstGeom prst="line">
                <a:avLst/>
              </a:prstGeom>
              <a:noFill/>
              <a:ln w="0" cap="sq">
                <a:solidFill>
                  <a:srgbClr val="0000FF"/>
                </a:solidFill>
                <a:miter lim="800000"/>
                <a:headEnd/>
                <a:tailEnd/>
              </a:ln>
            </p:spPr>
            <p:txBody>
              <a:bodyPr/>
              <a:lstStyle/>
              <a:p>
                <a:endParaRPr lang="en-US"/>
              </a:p>
            </p:txBody>
          </p:sp>
          <p:sp>
            <p:nvSpPr>
              <p:cNvPr id="49766" name="Line 175"/>
              <p:cNvSpPr>
                <a:spLocks noChangeShapeType="1"/>
              </p:cNvSpPr>
              <p:nvPr/>
            </p:nvSpPr>
            <p:spPr bwMode="auto">
              <a:xfrm flipV="1">
                <a:off x="3344" y="3138"/>
                <a:ext cx="124" cy="124"/>
              </a:xfrm>
              <a:prstGeom prst="line">
                <a:avLst/>
              </a:prstGeom>
              <a:noFill/>
              <a:ln w="0" cap="sq">
                <a:solidFill>
                  <a:srgbClr val="0000FF"/>
                </a:solidFill>
                <a:miter lim="800000"/>
                <a:headEnd/>
                <a:tailEnd/>
              </a:ln>
            </p:spPr>
            <p:txBody>
              <a:bodyPr/>
              <a:lstStyle/>
              <a:p>
                <a:endParaRPr lang="en-US"/>
              </a:p>
            </p:txBody>
          </p:sp>
          <p:sp>
            <p:nvSpPr>
              <p:cNvPr id="49767" name="Line 176"/>
              <p:cNvSpPr>
                <a:spLocks noChangeShapeType="1"/>
              </p:cNvSpPr>
              <p:nvPr/>
            </p:nvSpPr>
            <p:spPr bwMode="auto">
              <a:xfrm flipV="1">
                <a:off x="3344" y="3138"/>
                <a:ext cx="121" cy="121"/>
              </a:xfrm>
              <a:prstGeom prst="line">
                <a:avLst/>
              </a:prstGeom>
              <a:noFill/>
              <a:ln w="0" cap="sq">
                <a:solidFill>
                  <a:srgbClr val="0000FF"/>
                </a:solidFill>
                <a:miter lim="800000"/>
                <a:headEnd/>
                <a:tailEnd/>
              </a:ln>
            </p:spPr>
            <p:txBody>
              <a:bodyPr/>
              <a:lstStyle/>
              <a:p>
                <a:endParaRPr lang="en-US"/>
              </a:p>
            </p:txBody>
          </p:sp>
          <p:sp>
            <p:nvSpPr>
              <p:cNvPr id="49768" name="Line 177"/>
              <p:cNvSpPr>
                <a:spLocks noChangeShapeType="1"/>
              </p:cNvSpPr>
              <p:nvPr/>
            </p:nvSpPr>
            <p:spPr bwMode="auto">
              <a:xfrm flipV="1">
                <a:off x="3344" y="3137"/>
                <a:ext cx="119" cy="119"/>
              </a:xfrm>
              <a:prstGeom prst="line">
                <a:avLst/>
              </a:prstGeom>
              <a:noFill/>
              <a:ln w="0" cap="sq">
                <a:solidFill>
                  <a:srgbClr val="0000FF"/>
                </a:solidFill>
                <a:miter lim="800000"/>
                <a:headEnd/>
                <a:tailEnd/>
              </a:ln>
            </p:spPr>
            <p:txBody>
              <a:bodyPr/>
              <a:lstStyle/>
              <a:p>
                <a:endParaRPr lang="en-US"/>
              </a:p>
            </p:txBody>
          </p:sp>
          <p:sp>
            <p:nvSpPr>
              <p:cNvPr id="49769" name="Line 178"/>
              <p:cNvSpPr>
                <a:spLocks noChangeShapeType="1"/>
              </p:cNvSpPr>
              <p:nvPr/>
            </p:nvSpPr>
            <p:spPr bwMode="auto">
              <a:xfrm flipV="1">
                <a:off x="3344" y="3137"/>
                <a:ext cx="116" cy="116"/>
              </a:xfrm>
              <a:prstGeom prst="line">
                <a:avLst/>
              </a:prstGeom>
              <a:noFill/>
              <a:ln w="0" cap="sq">
                <a:solidFill>
                  <a:srgbClr val="0000FF"/>
                </a:solidFill>
                <a:miter lim="800000"/>
                <a:headEnd/>
                <a:tailEnd/>
              </a:ln>
            </p:spPr>
            <p:txBody>
              <a:bodyPr/>
              <a:lstStyle/>
              <a:p>
                <a:endParaRPr lang="en-US"/>
              </a:p>
            </p:txBody>
          </p:sp>
          <p:sp>
            <p:nvSpPr>
              <p:cNvPr id="49770" name="Line 179"/>
              <p:cNvSpPr>
                <a:spLocks noChangeShapeType="1"/>
              </p:cNvSpPr>
              <p:nvPr/>
            </p:nvSpPr>
            <p:spPr bwMode="auto">
              <a:xfrm flipV="1">
                <a:off x="3344" y="3136"/>
                <a:ext cx="114" cy="114"/>
              </a:xfrm>
              <a:prstGeom prst="line">
                <a:avLst/>
              </a:prstGeom>
              <a:noFill/>
              <a:ln w="0" cap="sq">
                <a:solidFill>
                  <a:srgbClr val="0000FF"/>
                </a:solidFill>
                <a:miter lim="800000"/>
                <a:headEnd/>
                <a:tailEnd/>
              </a:ln>
            </p:spPr>
            <p:txBody>
              <a:bodyPr/>
              <a:lstStyle/>
              <a:p>
                <a:endParaRPr lang="en-US"/>
              </a:p>
            </p:txBody>
          </p:sp>
          <p:sp>
            <p:nvSpPr>
              <p:cNvPr id="49771" name="Line 180"/>
              <p:cNvSpPr>
                <a:spLocks noChangeShapeType="1"/>
              </p:cNvSpPr>
              <p:nvPr/>
            </p:nvSpPr>
            <p:spPr bwMode="auto">
              <a:xfrm flipV="1">
                <a:off x="3344" y="3136"/>
                <a:ext cx="111" cy="111"/>
              </a:xfrm>
              <a:prstGeom prst="line">
                <a:avLst/>
              </a:prstGeom>
              <a:noFill/>
              <a:ln w="0" cap="sq">
                <a:solidFill>
                  <a:srgbClr val="0000FF"/>
                </a:solidFill>
                <a:miter lim="800000"/>
                <a:headEnd/>
                <a:tailEnd/>
              </a:ln>
            </p:spPr>
            <p:txBody>
              <a:bodyPr/>
              <a:lstStyle/>
              <a:p>
                <a:endParaRPr lang="en-US"/>
              </a:p>
            </p:txBody>
          </p:sp>
          <p:sp>
            <p:nvSpPr>
              <p:cNvPr id="49772" name="Line 181"/>
              <p:cNvSpPr>
                <a:spLocks noChangeShapeType="1"/>
              </p:cNvSpPr>
              <p:nvPr/>
            </p:nvSpPr>
            <p:spPr bwMode="auto">
              <a:xfrm flipV="1">
                <a:off x="3344" y="3136"/>
                <a:ext cx="109" cy="108"/>
              </a:xfrm>
              <a:prstGeom prst="line">
                <a:avLst/>
              </a:prstGeom>
              <a:noFill/>
              <a:ln w="0" cap="sq">
                <a:solidFill>
                  <a:srgbClr val="0000FF"/>
                </a:solidFill>
                <a:miter lim="800000"/>
                <a:headEnd/>
                <a:tailEnd/>
              </a:ln>
            </p:spPr>
            <p:txBody>
              <a:bodyPr/>
              <a:lstStyle/>
              <a:p>
                <a:endParaRPr lang="en-US"/>
              </a:p>
            </p:txBody>
          </p:sp>
          <p:sp>
            <p:nvSpPr>
              <p:cNvPr id="49773" name="Line 182"/>
              <p:cNvSpPr>
                <a:spLocks noChangeShapeType="1"/>
              </p:cNvSpPr>
              <p:nvPr/>
            </p:nvSpPr>
            <p:spPr bwMode="auto">
              <a:xfrm flipV="1">
                <a:off x="3344" y="3135"/>
                <a:ext cx="106" cy="106"/>
              </a:xfrm>
              <a:prstGeom prst="line">
                <a:avLst/>
              </a:prstGeom>
              <a:noFill/>
              <a:ln w="0" cap="sq">
                <a:solidFill>
                  <a:srgbClr val="0000FF"/>
                </a:solidFill>
                <a:miter lim="800000"/>
                <a:headEnd/>
                <a:tailEnd/>
              </a:ln>
            </p:spPr>
            <p:txBody>
              <a:bodyPr/>
              <a:lstStyle/>
              <a:p>
                <a:endParaRPr lang="en-US"/>
              </a:p>
            </p:txBody>
          </p:sp>
          <p:sp>
            <p:nvSpPr>
              <p:cNvPr id="49774" name="Line 183"/>
              <p:cNvSpPr>
                <a:spLocks noChangeShapeType="1"/>
              </p:cNvSpPr>
              <p:nvPr/>
            </p:nvSpPr>
            <p:spPr bwMode="auto">
              <a:xfrm flipV="1">
                <a:off x="3344" y="3135"/>
                <a:ext cx="104" cy="103"/>
              </a:xfrm>
              <a:prstGeom prst="line">
                <a:avLst/>
              </a:prstGeom>
              <a:noFill/>
              <a:ln w="0" cap="sq">
                <a:solidFill>
                  <a:srgbClr val="0000FF"/>
                </a:solidFill>
                <a:miter lim="800000"/>
                <a:headEnd/>
                <a:tailEnd/>
              </a:ln>
            </p:spPr>
            <p:txBody>
              <a:bodyPr/>
              <a:lstStyle/>
              <a:p>
                <a:endParaRPr lang="en-US"/>
              </a:p>
            </p:txBody>
          </p:sp>
          <p:sp>
            <p:nvSpPr>
              <p:cNvPr id="49775" name="Line 184"/>
              <p:cNvSpPr>
                <a:spLocks noChangeShapeType="1"/>
              </p:cNvSpPr>
              <p:nvPr/>
            </p:nvSpPr>
            <p:spPr bwMode="auto">
              <a:xfrm flipV="1">
                <a:off x="3344" y="3134"/>
                <a:ext cx="101" cy="101"/>
              </a:xfrm>
              <a:prstGeom prst="line">
                <a:avLst/>
              </a:prstGeom>
              <a:noFill/>
              <a:ln w="0" cap="sq">
                <a:solidFill>
                  <a:srgbClr val="0000FF"/>
                </a:solidFill>
                <a:miter lim="800000"/>
                <a:headEnd/>
                <a:tailEnd/>
              </a:ln>
            </p:spPr>
            <p:txBody>
              <a:bodyPr/>
              <a:lstStyle/>
              <a:p>
                <a:endParaRPr lang="en-US"/>
              </a:p>
            </p:txBody>
          </p:sp>
          <p:sp>
            <p:nvSpPr>
              <p:cNvPr id="49776" name="Line 185"/>
              <p:cNvSpPr>
                <a:spLocks noChangeShapeType="1"/>
              </p:cNvSpPr>
              <p:nvPr/>
            </p:nvSpPr>
            <p:spPr bwMode="auto">
              <a:xfrm flipV="1">
                <a:off x="3344" y="3134"/>
                <a:ext cx="99" cy="98"/>
              </a:xfrm>
              <a:prstGeom prst="line">
                <a:avLst/>
              </a:prstGeom>
              <a:noFill/>
              <a:ln w="0" cap="sq">
                <a:solidFill>
                  <a:srgbClr val="0000FF"/>
                </a:solidFill>
                <a:miter lim="800000"/>
                <a:headEnd/>
                <a:tailEnd/>
              </a:ln>
            </p:spPr>
            <p:txBody>
              <a:bodyPr/>
              <a:lstStyle/>
              <a:p>
                <a:endParaRPr lang="en-US"/>
              </a:p>
            </p:txBody>
          </p:sp>
          <p:sp>
            <p:nvSpPr>
              <p:cNvPr id="49777" name="Line 186"/>
              <p:cNvSpPr>
                <a:spLocks noChangeShapeType="1"/>
              </p:cNvSpPr>
              <p:nvPr/>
            </p:nvSpPr>
            <p:spPr bwMode="auto">
              <a:xfrm flipV="1">
                <a:off x="3344" y="3133"/>
                <a:ext cx="96" cy="96"/>
              </a:xfrm>
              <a:prstGeom prst="line">
                <a:avLst/>
              </a:prstGeom>
              <a:noFill/>
              <a:ln w="0" cap="sq">
                <a:solidFill>
                  <a:srgbClr val="0000FF"/>
                </a:solidFill>
                <a:miter lim="800000"/>
                <a:headEnd/>
                <a:tailEnd/>
              </a:ln>
            </p:spPr>
            <p:txBody>
              <a:bodyPr/>
              <a:lstStyle/>
              <a:p>
                <a:endParaRPr lang="en-US"/>
              </a:p>
            </p:txBody>
          </p:sp>
          <p:sp>
            <p:nvSpPr>
              <p:cNvPr id="49778" name="Line 187"/>
              <p:cNvSpPr>
                <a:spLocks noChangeShapeType="1"/>
              </p:cNvSpPr>
              <p:nvPr/>
            </p:nvSpPr>
            <p:spPr bwMode="auto">
              <a:xfrm flipV="1">
                <a:off x="3344" y="3133"/>
                <a:ext cx="94" cy="93"/>
              </a:xfrm>
              <a:prstGeom prst="line">
                <a:avLst/>
              </a:prstGeom>
              <a:noFill/>
              <a:ln w="0" cap="sq">
                <a:solidFill>
                  <a:srgbClr val="0000FF"/>
                </a:solidFill>
                <a:miter lim="800000"/>
                <a:headEnd/>
                <a:tailEnd/>
              </a:ln>
            </p:spPr>
            <p:txBody>
              <a:bodyPr/>
              <a:lstStyle/>
              <a:p>
                <a:endParaRPr lang="en-US"/>
              </a:p>
            </p:txBody>
          </p:sp>
          <p:sp>
            <p:nvSpPr>
              <p:cNvPr id="49779" name="Line 188"/>
              <p:cNvSpPr>
                <a:spLocks noChangeShapeType="1"/>
              </p:cNvSpPr>
              <p:nvPr/>
            </p:nvSpPr>
            <p:spPr bwMode="auto">
              <a:xfrm flipV="1">
                <a:off x="3344" y="3132"/>
                <a:ext cx="91" cy="91"/>
              </a:xfrm>
              <a:prstGeom prst="line">
                <a:avLst/>
              </a:prstGeom>
              <a:noFill/>
              <a:ln w="0" cap="sq">
                <a:solidFill>
                  <a:srgbClr val="0000FF"/>
                </a:solidFill>
                <a:miter lim="800000"/>
                <a:headEnd/>
                <a:tailEnd/>
              </a:ln>
            </p:spPr>
            <p:txBody>
              <a:bodyPr/>
              <a:lstStyle/>
              <a:p>
                <a:endParaRPr lang="en-US"/>
              </a:p>
            </p:txBody>
          </p:sp>
          <p:sp>
            <p:nvSpPr>
              <p:cNvPr id="49780" name="Line 189"/>
              <p:cNvSpPr>
                <a:spLocks noChangeShapeType="1"/>
              </p:cNvSpPr>
              <p:nvPr/>
            </p:nvSpPr>
            <p:spPr bwMode="auto">
              <a:xfrm flipV="1">
                <a:off x="3344" y="3132"/>
                <a:ext cx="89" cy="88"/>
              </a:xfrm>
              <a:prstGeom prst="line">
                <a:avLst/>
              </a:prstGeom>
              <a:noFill/>
              <a:ln w="0" cap="sq">
                <a:solidFill>
                  <a:srgbClr val="0000FF"/>
                </a:solidFill>
                <a:miter lim="800000"/>
                <a:headEnd/>
                <a:tailEnd/>
              </a:ln>
            </p:spPr>
            <p:txBody>
              <a:bodyPr/>
              <a:lstStyle/>
              <a:p>
                <a:endParaRPr lang="en-US"/>
              </a:p>
            </p:txBody>
          </p:sp>
          <p:sp>
            <p:nvSpPr>
              <p:cNvPr id="49781" name="Line 190"/>
              <p:cNvSpPr>
                <a:spLocks noChangeShapeType="1"/>
              </p:cNvSpPr>
              <p:nvPr/>
            </p:nvSpPr>
            <p:spPr bwMode="auto">
              <a:xfrm flipV="1">
                <a:off x="3344" y="3131"/>
                <a:ext cx="86" cy="86"/>
              </a:xfrm>
              <a:prstGeom prst="line">
                <a:avLst/>
              </a:prstGeom>
              <a:noFill/>
              <a:ln w="0" cap="sq">
                <a:solidFill>
                  <a:srgbClr val="0000FF"/>
                </a:solidFill>
                <a:miter lim="800000"/>
                <a:headEnd/>
                <a:tailEnd/>
              </a:ln>
            </p:spPr>
            <p:txBody>
              <a:bodyPr/>
              <a:lstStyle/>
              <a:p>
                <a:endParaRPr lang="en-US"/>
              </a:p>
            </p:txBody>
          </p:sp>
          <p:sp>
            <p:nvSpPr>
              <p:cNvPr id="49782" name="Line 191"/>
              <p:cNvSpPr>
                <a:spLocks noChangeShapeType="1"/>
              </p:cNvSpPr>
              <p:nvPr/>
            </p:nvSpPr>
            <p:spPr bwMode="auto">
              <a:xfrm flipV="1">
                <a:off x="3344" y="3131"/>
                <a:ext cx="84" cy="84"/>
              </a:xfrm>
              <a:prstGeom prst="line">
                <a:avLst/>
              </a:prstGeom>
              <a:noFill/>
              <a:ln w="0" cap="sq">
                <a:solidFill>
                  <a:srgbClr val="0000FF"/>
                </a:solidFill>
                <a:miter lim="800000"/>
                <a:headEnd/>
                <a:tailEnd/>
              </a:ln>
            </p:spPr>
            <p:txBody>
              <a:bodyPr/>
              <a:lstStyle/>
              <a:p>
                <a:endParaRPr lang="en-US"/>
              </a:p>
            </p:txBody>
          </p:sp>
          <p:sp>
            <p:nvSpPr>
              <p:cNvPr id="49783" name="Line 192"/>
              <p:cNvSpPr>
                <a:spLocks noChangeShapeType="1"/>
              </p:cNvSpPr>
              <p:nvPr/>
            </p:nvSpPr>
            <p:spPr bwMode="auto">
              <a:xfrm flipV="1">
                <a:off x="3344" y="3130"/>
                <a:ext cx="81" cy="82"/>
              </a:xfrm>
              <a:prstGeom prst="line">
                <a:avLst/>
              </a:prstGeom>
              <a:noFill/>
              <a:ln w="0" cap="sq">
                <a:solidFill>
                  <a:srgbClr val="0000FF"/>
                </a:solidFill>
                <a:miter lim="800000"/>
                <a:headEnd/>
                <a:tailEnd/>
              </a:ln>
            </p:spPr>
            <p:txBody>
              <a:bodyPr/>
              <a:lstStyle/>
              <a:p>
                <a:endParaRPr lang="en-US"/>
              </a:p>
            </p:txBody>
          </p:sp>
          <p:sp>
            <p:nvSpPr>
              <p:cNvPr id="49784" name="Line 193"/>
              <p:cNvSpPr>
                <a:spLocks noChangeShapeType="1"/>
              </p:cNvSpPr>
              <p:nvPr/>
            </p:nvSpPr>
            <p:spPr bwMode="auto">
              <a:xfrm flipV="1">
                <a:off x="3344" y="3130"/>
                <a:ext cx="79" cy="79"/>
              </a:xfrm>
              <a:prstGeom prst="line">
                <a:avLst/>
              </a:prstGeom>
              <a:noFill/>
              <a:ln w="0" cap="sq">
                <a:solidFill>
                  <a:srgbClr val="0000FF"/>
                </a:solidFill>
                <a:miter lim="800000"/>
                <a:headEnd/>
                <a:tailEnd/>
              </a:ln>
            </p:spPr>
            <p:txBody>
              <a:bodyPr/>
              <a:lstStyle/>
              <a:p>
                <a:endParaRPr lang="en-US"/>
              </a:p>
            </p:txBody>
          </p:sp>
          <p:sp>
            <p:nvSpPr>
              <p:cNvPr id="49785" name="Line 194"/>
              <p:cNvSpPr>
                <a:spLocks noChangeShapeType="1"/>
              </p:cNvSpPr>
              <p:nvPr/>
            </p:nvSpPr>
            <p:spPr bwMode="auto">
              <a:xfrm flipV="1">
                <a:off x="3344" y="3129"/>
                <a:ext cx="76" cy="77"/>
              </a:xfrm>
              <a:prstGeom prst="line">
                <a:avLst/>
              </a:prstGeom>
              <a:noFill/>
              <a:ln w="0" cap="sq">
                <a:solidFill>
                  <a:srgbClr val="0000FF"/>
                </a:solidFill>
                <a:miter lim="800000"/>
                <a:headEnd/>
                <a:tailEnd/>
              </a:ln>
            </p:spPr>
            <p:txBody>
              <a:bodyPr/>
              <a:lstStyle/>
              <a:p>
                <a:endParaRPr lang="en-US"/>
              </a:p>
            </p:txBody>
          </p:sp>
          <p:sp>
            <p:nvSpPr>
              <p:cNvPr id="49786" name="Line 195"/>
              <p:cNvSpPr>
                <a:spLocks noChangeShapeType="1"/>
              </p:cNvSpPr>
              <p:nvPr/>
            </p:nvSpPr>
            <p:spPr bwMode="auto">
              <a:xfrm flipV="1">
                <a:off x="3344" y="3129"/>
                <a:ext cx="74" cy="74"/>
              </a:xfrm>
              <a:prstGeom prst="line">
                <a:avLst/>
              </a:prstGeom>
              <a:noFill/>
              <a:ln w="0" cap="sq">
                <a:solidFill>
                  <a:srgbClr val="0000FF"/>
                </a:solidFill>
                <a:miter lim="800000"/>
                <a:headEnd/>
                <a:tailEnd/>
              </a:ln>
            </p:spPr>
            <p:txBody>
              <a:bodyPr/>
              <a:lstStyle/>
              <a:p>
                <a:endParaRPr lang="en-US"/>
              </a:p>
            </p:txBody>
          </p:sp>
          <p:sp>
            <p:nvSpPr>
              <p:cNvPr id="49787" name="Line 196"/>
              <p:cNvSpPr>
                <a:spLocks noChangeShapeType="1"/>
              </p:cNvSpPr>
              <p:nvPr/>
            </p:nvSpPr>
            <p:spPr bwMode="auto">
              <a:xfrm flipV="1">
                <a:off x="3344" y="3128"/>
                <a:ext cx="72" cy="72"/>
              </a:xfrm>
              <a:prstGeom prst="line">
                <a:avLst/>
              </a:prstGeom>
              <a:noFill/>
              <a:ln w="0" cap="sq">
                <a:solidFill>
                  <a:srgbClr val="0000FF"/>
                </a:solidFill>
                <a:miter lim="800000"/>
                <a:headEnd/>
                <a:tailEnd/>
              </a:ln>
            </p:spPr>
            <p:txBody>
              <a:bodyPr/>
              <a:lstStyle/>
              <a:p>
                <a:endParaRPr lang="en-US"/>
              </a:p>
            </p:txBody>
          </p:sp>
          <p:sp>
            <p:nvSpPr>
              <p:cNvPr id="49788" name="Line 197"/>
              <p:cNvSpPr>
                <a:spLocks noChangeShapeType="1"/>
              </p:cNvSpPr>
              <p:nvPr/>
            </p:nvSpPr>
            <p:spPr bwMode="auto">
              <a:xfrm flipV="1">
                <a:off x="3344" y="3128"/>
                <a:ext cx="69" cy="69"/>
              </a:xfrm>
              <a:prstGeom prst="line">
                <a:avLst/>
              </a:prstGeom>
              <a:noFill/>
              <a:ln w="0" cap="sq">
                <a:solidFill>
                  <a:srgbClr val="0000FF"/>
                </a:solidFill>
                <a:miter lim="800000"/>
                <a:headEnd/>
                <a:tailEnd/>
              </a:ln>
            </p:spPr>
            <p:txBody>
              <a:bodyPr/>
              <a:lstStyle/>
              <a:p>
                <a:endParaRPr lang="en-US"/>
              </a:p>
            </p:txBody>
          </p:sp>
          <p:sp>
            <p:nvSpPr>
              <p:cNvPr id="49789" name="Line 198"/>
              <p:cNvSpPr>
                <a:spLocks noChangeShapeType="1"/>
              </p:cNvSpPr>
              <p:nvPr/>
            </p:nvSpPr>
            <p:spPr bwMode="auto">
              <a:xfrm flipV="1">
                <a:off x="3344" y="3127"/>
                <a:ext cx="67" cy="67"/>
              </a:xfrm>
              <a:prstGeom prst="line">
                <a:avLst/>
              </a:prstGeom>
              <a:noFill/>
              <a:ln w="0" cap="sq">
                <a:solidFill>
                  <a:srgbClr val="0000FF"/>
                </a:solidFill>
                <a:miter lim="800000"/>
                <a:headEnd/>
                <a:tailEnd/>
              </a:ln>
            </p:spPr>
            <p:txBody>
              <a:bodyPr/>
              <a:lstStyle/>
              <a:p>
                <a:endParaRPr lang="en-US"/>
              </a:p>
            </p:txBody>
          </p:sp>
          <p:sp>
            <p:nvSpPr>
              <p:cNvPr id="49790" name="Line 199"/>
              <p:cNvSpPr>
                <a:spLocks noChangeShapeType="1"/>
              </p:cNvSpPr>
              <p:nvPr/>
            </p:nvSpPr>
            <p:spPr bwMode="auto">
              <a:xfrm flipV="1">
                <a:off x="3344" y="3127"/>
                <a:ext cx="64" cy="64"/>
              </a:xfrm>
              <a:prstGeom prst="line">
                <a:avLst/>
              </a:prstGeom>
              <a:noFill/>
              <a:ln w="0" cap="sq">
                <a:solidFill>
                  <a:srgbClr val="0000FF"/>
                </a:solidFill>
                <a:miter lim="800000"/>
                <a:headEnd/>
                <a:tailEnd/>
              </a:ln>
            </p:spPr>
            <p:txBody>
              <a:bodyPr/>
              <a:lstStyle/>
              <a:p>
                <a:endParaRPr lang="en-US"/>
              </a:p>
            </p:txBody>
          </p:sp>
          <p:sp>
            <p:nvSpPr>
              <p:cNvPr id="49791" name="Line 200"/>
              <p:cNvSpPr>
                <a:spLocks noChangeShapeType="1"/>
              </p:cNvSpPr>
              <p:nvPr/>
            </p:nvSpPr>
            <p:spPr bwMode="auto">
              <a:xfrm flipV="1">
                <a:off x="3344" y="3126"/>
                <a:ext cx="62" cy="62"/>
              </a:xfrm>
              <a:prstGeom prst="line">
                <a:avLst/>
              </a:prstGeom>
              <a:noFill/>
              <a:ln w="0" cap="sq">
                <a:solidFill>
                  <a:srgbClr val="0000FF"/>
                </a:solidFill>
                <a:miter lim="800000"/>
                <a:headEnd/>
                <a:tailEnd/>
              </a:ln>
            </p:spPr>
            <p:txBody>
              <a:bodyPr/>
              <a:lstStyle/>
              <a:p>
                <a:endParaRPr lang="en-US"/>
              </a:p>
            </p:txBody>
          </p:sp>
          <p:sp>
            <p:nvSpPr>
              <p:cNvPr id="49792" name="Line 201"/>
              <p:cNvSpPr>
                <a:spLocks noChangeShapeType="1"/>
              </p:cNvSpPr>
              <p:nvPr/>
            </p:nvSpPr>
            <p:spPr bwMode="auto">
              <a:xfrm flipV="1">
                <a:off x="3344" y="3126"/>
                <a:ext cx="59" cy="59"/>
              </a:xfrm>
              <a:prstGeom prst="line">
                <a:avLst/>
              </a:prstGeom>
              <a:noFill/>
              <a:ln w="0" cap="sq">
                <a:solidFill>
                  <a:srgbClr val="0000FF"/>
                </a:solidFill>
                <a:miter lim="800000"/>
                <a:headEnd/>
                <a:tailEnd/>
              </a:ln>
            </p:spPr>
            <p:txBody>
              <a:bodyPr/>
              <a:lstStyle/>
              <a:p>
                <a:endParaRPr lang="en-US"/>
              </a:p>
            </p:txBody>
          </p:sp>
          <p:sp>
            <p:nvSpPr>
              <p:cNvPr id="49793" name="Line 202"/>
              <p:cNvSpPr>
                <a:spLocks noChangeShapeType="1"/>
              </p:cNvSpPr>
              <p:nvPr/>
            </p:nvSpPr>
            <p:spPr bwMode="auto">
              <a:xfrm flipV="1">
                <a:off x="3344" y="3125"/>
                <a:ext cx="57" cy="57"/>
              </a:xfrm>
              <a:prstGeom prst="line">
                <a:avLst/>
              </a:prstGeom>
              <a:noFill/>
              <a:ln w="0" cap="sq">
                <a:solidFill>
                  <a:srgbClr val="0000FF"/>
                </a:solidFill>
                <a:miter lim="800000"/>
                <a:headEnd/>
                <a:tailEnd/>
              </a:ln>
            </p:spPr>
            <p:txBody>
              <a:bodyPr/>
              <a:lstStyle/>
              <a:p>
                <a:endParaRPr lang="en-US"/>
              </a:p>
            </p:txBody>
          </p:sp>
          <p:sp>
            <p:nvSpPr>
              <p:cNvPr id="49794" name="Line 203"/>
              <p:cNvSpPr>
                <a:spLocks noChangeShapeType="1"/>
              </p:cNvSpPr>
              <p:nvPr/>
            </p:nvSpPr>
            <p:spPr bwMode="auto">
              <a:xfrm flipV="1">
                <a:off x="3344" y="3125"/>
                <a:ext cx="54" cy="54"/>
              </a:xfrm>
              <a:prstGeom prst="line">
                <a:avLst/>
              </a:prstGeom>
              <a:noFill/>
              <a:ln w="0" cap="sq">
                <a:solidFill>
                  <a:srgbClr val="0000FF"/>
                </a:solidFill>
                <a:miter lim="800000"/>
                <a:headEnd/>
                <a:tailEnd/>
              </a:ln>
            </p:spPr>
            <p:txBody>
              <a:bodyPr/>
              <a:lstStyle/>
              <a:p>
                <a:endParaRPr lang="en-US"/>
              </a:p>
            </p:txBody>
          </p:sp>
          <p:sp>
            <p:nvSpPr>
              <p:cNvPr id="49795" name="Line 204"/>
              <p:cNvSpPr>
                <a:spLocks noChangeShapeType="1"/>
              </p:cNvSpPr>
              <p:nvPr/>
            </p:nvSpPr>
            <p:spPr bwMode="auto">
              <a:xfrm flipV="1">
                <a:off x="3344" y="3124"/>
                <a:ext cx="52" cy="52"/>
              </a:xfrm>
              <a:prstGeom prst="line">
                <a:avLst/>
              </a:prstGeom>
              <a:noFill/>
              <a:ln w="0" cap="sq">
                <a:solidFill>
                  <a:srgbClr val="0000FF"/>
                </a:solidFill>
                <a:miter lim="800000"/>
                <a:headEnd/>
                <a:tailEnd/>
              </a:ln>
            </p:spPr>
            <p:txBody>
              <a:bodyPr/>
              <a:lstStyle/>
              <a:p>
                <a:endParaRPr lang="en-US"/>
              </a:p>
            </p:txBody>
          </p:sp>
          <p:sp>
            <p:nvSpPr>
              <p:cNvPr id="49796" name="Line 205"/>
              <p:cNvSpPr>
                <a:spLocks noChangeShapeType="1"/>
              </p:cNvSpPr>
              <p:nvPr/>
            </p:nvSpPr>
            <p:spPr bwMode="auto">
              <a:xfrm flipV="1">
                <a:off x="3344" y="3124"/>
                <a:ext cx="49" cy="49"/>
              </a:xfrm>
              <a:prstGeom prst="line">
                <a:avLst/>
              </a:prstGeom>
              <a:noFill/>
              <a:ln w="0" cap="sq">
                <a:solidFill>
                  <a:srgbClr val="0000FF"/>
                </a:solidFill>
                <a:miter lim="800000"/>
                <a:headEnd/>
                <a:tailEnd/>
              </a:ln>
            </p:spPr>
            <p:txBody>
              <a:bodyPr/>
              <a:lstStyle/>
              <a:p>
                <a:endParaRPr lang="en-US"/>
              </a:p>
            </p:txBody>
          </p:sp>
          <p:sp>
            <p:nvSpPr>
              <p:cNvPr id="49797" name="Line 206"/>
              <p:cNvSpPr>
                <a:spLocks noChangeShapeType="1"/>
              </p:cNvSpPr>
              <p:nvPr/>
            </p:nvSpPr>
            <p:spPr bwMode="auto">
              <a:xfrm flipV="1">
                <a:off x="3344" y="3123"/>
                <a:ext cx="47" cy="47"/>
              </a:xfrm>
              <a:prstGeom prst="line">
                <a:avLst/>
              </a:prstGeom>
              <a:noFill/>
              <a:ln w="0" cap="sq">
                <a:solidFill>
                  <a:srgbClr val="0000FF"/>
                </a:solidFill>
                <a:miter lim="800000"/>
                <a:headEnd/>
                <a:tailEnd/>
              </a:ln>
            </p:spPr>
            <p:txBody>
              <a:bodyPr/>
              <a:lstStyle/>
              <a:p>
                <a:endParaRPr lang="en-US"/>
              </a:p>
            </p:txBody>
          </p:sp>
          <p:sp>
            <p:nvSpPr>
              <p:cNvPr id="49798" name="Line 207"/>
              <p:cNvSpPr>
                <a:spLocks noChangeShapeType="1"/>
              </p:cNvSpPr>
              <p:nvPr/>
            </p:nvSpPr>
            <p:spPr bwMode="auto">
              <a:xfrm flipV="1">
                <a:off x="3344" y="3123"/>
                <a:ext cx="44" cy="44"/>
              </a:xfrm>
              <a:prstGeom prst="line">
                <a:avLst/>
              </a:prstGeom>
              <a:noFill/>
              <a:ln w="0" cap="sq">
                <a:solidFill>
                  <a:srgbClr val="0000FF"/>
                </a:solidFill>
                <a:miter lim="800000"/>
                <a:headEnd/>
                <a:tailEnd/>
              </a:ln>
            </p:spPr>
            <p:txBody>
              <a:bodyPr/>
              <a:lstStyle/>
              <a:p>
                <a:endParaRPr lang="en-US"/>
              </a:p>
            </p:txBody>
          </p:sp>
          <p:sp>
            <p:nvSpPr>
              <p:cNvPr id="49799" name="Line 208"/>
              <p:cNvSpPr>
                <a:spLocks noChangeShapeType="1"/>
              </p:cNvSpPr>
              <p:nvPr/>
            </p:nvSpPr>
            <p:spPr bwMode="auto">
              <a:xfrm flipV="1">
                <a:off x="3344" y="3122"/>
                <a:ext cx="42" cy="42"/>
              </a:xfrm>
              <a:prstGeom prst="line">
                <a:avLst/>
              </a:prstGeom>
              <a:noFill/>
              <a:ln w="0" cap="sq">
                <a:solidFill>
                  <a:srgbClr val="0000FF"/>
                </a:solidFill>
                <a:miter lim="800000"/>
                <a:headEnd/>
                <a:tailEnd/>
              </a:ln>
            </p:spPr>
            <p:txBody>
              <a:bodyPr/>
              <a:lstStyle/>
              <a:p>
                <a:endParaRPr lang="en-US"/>
              </a:p>
            </p:txBody>
          </p:sp>
          <p:sp>
            <p:nvSpPr>
              <p:cNvPr id="49800" name="Line 209"/>
              <p:cNvSpPr>
                <a:spLocks noChangeShapeType="1"/>
              </p:cNvSpPr>
              <p:nvPr/>
            </p:nvSpPr>
            <p:spPr bwMode="auto">
              <a:xfrm flipV="1">
                <a:off x="3344" y="3122"/>
                <a:ext cx="39" cy="39"/>
              </a:xfrm>
              <a:prstGeom prst="line">
                <a:avLst/>
              </a:prstGeom>
              <a:noFill/>
              <a:ln w="0" cap="sq">
                <a:solidFill>
                  <a:srgbClr val="0000FF"/>
                </a:solidFill>
                <a:miter lim="800000"/>
                <a:headEnd/>
                <a:tailEnd/>
              </a:ln>
            </p:spPr>
            <p:txBody>
              <a:bodyPr/>
              <a:lstStyle/>
              <a:p>
                <a:endParaRPr lang="en-US"/>
              </a:p>
            </p:txBody>
          </p:sp>
          <p:sp>
            <p:nvSpPr>
              <p:cNvPr id="49801" name="Line 210"/>
              <p:cNvSpPr>
                <a:spLocks noChangeShapeType="1"/>
              </p:cNvSpPr>
              <p:nvPr/>
            </p:nvSpPr>
            <p:spPr bwMode="auto">
              <a:xfrm flipV="1">
                <a:off x="3344" y="3121"/>
                <a:ext cx="37" cy="37"/>
              </a:xfrm>
              <a:prstGeom prst="line">
                <a:avLst/>
              </a:prstGeom>
              <a:noFill/>
              <a:ln w="0" cap="sq">
                <a:solidFill>
                  <a:srgbClr val="0000FF"/>
                </a:solidFill>
                <a:miter lim="800000"/>
                <a:headEnd/>
                <a:tailEnd/>
              </a:ln>
            </p:spPr>
            <p:txBody>
              <a:bodyPr/>
              <a:lstStyle/>
              <a:p>
                <a:endParaRPr lang="en-US"/>
              </a:p>
            </p:txBody>
          </p:sp>
          <p:sp>
            <p:nvSpPr>
              <p:cNvPr id="49802" name="Line 211"/>
              <p:cNvSpPr>
                <a:spLocks noChangeShapeType="1"/>
              </p:cNvSpPr>
              <p:nvPr/>
            </p:nvSpPr>
            <p:spPr bwMode="auto">
              <a:xfrm flipV="1">
                <a:off x="3344" y="3121"/>
                <a:ext cx="34" cy="34"/>
              </a:xfrm>
              <a:prstGeom prst="line">
                <a:avLst/>
              </a:prstGeom>
              <a:noFill/>
              <a:ln w="0" cap="sq">
                <a:solidFill>
                  <a:srgbClr val="0000FF"/>
                </a:solidFill>
                <a:miter lim="800000"/>
                <a:headEnd/>
                <a:tailEnd/>
              </a:ln>
            </p:spPr>
            <p:txBody>
              <a:bodyPr/>
              <a:lstStyle/>
              <a:p>
                <a:endParaRPr lang="en-US"/>
              </a:p>
            </p:txBody>
          </p:sp>
          <p:sp>
            <p:nvSpPr>
              <p:cNvPr id="49803" name="Line 212"/>
              <p:cNvSpPr>
                <a:spLocks noChangeShapeType="1"/>
              </p:cNvSpPr>
              <p:nvPr/>
            </p:nvSpPr>
            <p:spPr bwMode="auto">
              <a:xfrm flipV="1">
                <a:off x="3344" y="3120"/>
                <a:ext cx="32" cy="32"/>
              </a:xfrm>
              <a:prstGeom prst="line">
                <a:avLst/>
              </a:prstGeom>
              <a:noFill/>
              <a:ln w="0" cap="sq">
                <a:solidFill>
                  <a:srgbClr val="0000FF"/>
                </a:solidFill>
                <a:miter lim="800000"/>
                <a:headEnd/>
                <a:tailEnd/>
              </a:ln>
            </p:spPr>
            <p:txBody>
              <a:bodyPr/>
              <a:lstStyle/>
              <a:p>
                <a:endParaRPr lang="en-US"/>
              </a:p>
            </p:txBody>
          </p:sp>
          <p:sp>
            <p:nvSpPr>
              <p:cNvPr id="49804" name="Line 213"/>
              <p:cNvSpPr>
                <a:spLocks noChangeShapeType="1"/>
              </p:cNvSpPr>
              <p:nvPr/>
            </p:nvSpPr>
            <p:spPr bwMode="auto">
              <a:xfrm flipV="1">
                <a:off x="3344" y="3120"/>
                <a:ext cx="29" cy="29"/>
              </a:xfrm>
              <a:prstGeom prst="line">
                <a:avLst/>
              </a:prstGeom>
              <a:noFill/>
              <a:ln w="0" cap="sq">
                <a:solidFill>
                  <a:srgbClr val="0000FF"/>
                </a:solidFill>
                <a:miter lim="800000"/>
                <a:headEnd/>
                <a:tailEnd/>
              </a:ln>
            </p:spPr>
            <p:txBody>
              <a:bodyPr/>
              <a:lstStyle/>
              <a:p>
                <a:endParaRPr lang="en-US"/>
              </a:p>
            </p:txBody>
          </p:sp>
          <p:sp>
            <p:nvSpPr>
              <p:cNvPr id="49805" name="Line 214"/>
              <p:cNvSpPr>
                <a:spLocks noChangeShapeType="1"/>
              </p:cNvSpPr>
              <p:nvPr/>
            </p:nvSpPr>
            <p:spPr bwMode="auto">
              <a:xfrm flipV="1">
                <a:off x="3344" y="3119"/>
                <a:ext cx="27" cy="27"/>
              </a:xfrm>
              <a:prstGeom prst="line">
                <a:avLst/>
              </a:prstGeom>
              <a:noFill/>
              <a:ln w="0" cap="sq">
                <a:solidFill>
                  <a:srgbClr val="0000FF"/>
                </a:solidFill>
                <a:miter lim="800000"/>
                <a:headEnd/>
                <a:tailEnd/>
              </a:ln>
            </p:spPr>
            <p:txBody>
              <a:bodyPr/>
              <a:lstStyle/>
              <a:p>
                <a:endParaRPr lang="en-US"/>
              </a:p>
            </p:txBody>
          </p:sp>
          <p:sp>
            <p:nvSpPr>
              <p:cNvPr id="49806" name="Line 215"/>
              <p:cNvSpPr>
                <a:spLocks noChangeShapeType="1"/>
              </p:cNvSpPr>
              <p:nvPr/>
            </p:nvSpPr>
            <p:spPr bwMode="auto">
              <a:xfrm flipV="1">
                <a:off x="3344" y="3119"/>
                <a:ext cx="25" cy="24"/>
              </a:xfrm>
              <a:prstGeom prst="line">
                <a:avLst/>
              </a:prstGeom>
              <a:noFill/>
              <a:ln w="0" cap="sq">
                <a:solidFill>
                  <a:srgbClr val="0000FF"/>
                </a:solidFill>
                <a:miter lim="800000"/>
                <a:headEnd/>
                <a:tailEnd/>
              </a:ln>
            </p:spPr>
            <p:txBody>
              <a:bodyPr/>
              <a:lstStyle/>
              <a:p>
                <a:endParaRPr lang="en-US"/>
              </a:p>
            </p:txBody>
          </p:sp>
          <p:sp>
            <p:nvSpPr>
              <p:cNvPr id="49807" name="Line 216"/>
              <p:cNvSpPr>
                <a:spLocks noChangeShapeType="1"/>
              </p:cNvSpPr>
              <p:nvPr/>
            </p:nvSpPr>
            <p:spPr bwMode="auto">
              <a:xfrm flipV="1">
                <a:off x="3344" y="3118"/>
                <a:ext cx="22" cy="22"/>
              </a:xfrm>
              <a:prstGeom prst="line">
                <a:avLst/>
              </a:prstGeom>
              <a:noFill/>
              <a:ln w="0" cap="sq">
                <a:solidFill>
                  <a:srgbClr val="0000FF"/>
                </a:solidFill>
                <a:miter lim="800000"/>
                <a:headEnd/>
                <a:tailEnd/>
              </a:ln>
            </p:spPr>
            <p:txBody>
              <a:bodyPr/>
              <a:lstStyle/>
              <a:p>
                <a:endParaRPr lang="en-US"/>
              </a:p>
            </p:txBody>
          </p:sp>
          <p:sp>
            <p:nvSpPr>
              <p:cNvPr id="49808" name="Line 217"/>
              <p:cNvSpPr>
                <a:spLocks noChangeShapeType="1"/>
              </p:cNvSpPr>
              <p:nvPr/>
            </p:nvSpPr>
            <p:spPr bwMode="auto">
              <a:xfrm flipV="1">
                <a:off x="3344" y="3118"/>
                <a:ext cx="20" cy="19"/>
              </a:xfrm>
              <a:prstGeom prst="line">
                <a:avLst/>
              </a:prstGeom>
              <a:noFill/>
              <a:ln w="0" cap="sq">
                <a:solidFill>
                  <a:srgbClr val="0000FF"/>
                </a:solidFill>
                <a:miter lim="800000"/>
                <a:headEnd/>
                <a:tailEnd/>
              </a:ln>
            </p:spPr>
            <p:txBody>
              <a:bodyPr/>
              <a:lstStyle/>
              <a:p>
                <a:endParaRPr lang="en-US"/>
              </a:p>
            </p:txBody>
          </p:sp>
          <p:sp>
            <p:nvSpPr>
              <p:cNvPr id="49809" name="Line 218"/>
              <p:cNvSpPr>
                <a:spLocks noChangeShapeType="1"/>
              </p:cNvSpPr>
              <p:nvPr/>
            </p:nvSpPr>
            <p:spPr bwMode="auto">
              <a:xfrm flipV="1">
                <a:off x="3344" y="3117"/>
                <a:ext cx="17" cy="17"/>
              </a:xfrm>
              <a:prstGeom prst="line">
                <a:avLst/>
              </a:prstGeom>
              <a:noFill/>
              <a:ln w="0" cap="sq">
                <a:solidFill>
                  <a:srgbClr val="0000FF"/>
                </a:solidFill>
                <a:miter lim="800000"/>
                <a:headEnd/>
                <a:tailEnd/>
              </a:ln>
            </p:spPr>
            <p:txBody>
              <a:bodyPr/>
              <a:lstStyle/>
              <a:p>
                <a:endParaRPr lang="en-US"/>
              </a:p>
            </p:txBody>
          </p:sp>
          <p:sp>
            <p:nvSpPr>
              <p:cNvPr id="49810" name="Line 219"/>
              <p:cNvSpPr>
                <a:spLocks noChangeShapeType="1"/>
              </p:cNvSpPr>
              <p:nvPr/>
            </p:nvSpPr>
            <p:spPr bwMode="auto">
              <a:xfrm flipV="1">
                <a:off x="3344" y="3117"/>
                <a:ext cx="15" cy="14"/>
              </a:xfrm>
              <a:prstGeom prst="line">
                <a:avLst/>
              </a:prstGeom>
              <a:noFill/>
              <a:ln w="0" cap="sq">
                <a:solidFill>
                  <a:srgbClr val="0000FF"/>
                </a:solidFill>
                <a:miter lim="800000"/>
                <a:headEnd/>
                <a:tailEnd/>
              </a:ln>
            </p:spPr>
            <p:txBody>
              <a:bodyPr/>
              <a:lstStyle/>
              <a:p>
                <a:endParaRPr lang="en-US"/>
              </a:p>
            </p:txBody>
          </p:sp>
          <p:sp>
            <p:nvSpPr>
              <p:cNvPr id="49811" name="Line 220"/>
              <p:cNvSpPr>
                <a:spLocks noChangeShapeType="1"/>
              </p:cNvSpPr>
              <p:nvPr/>
            </p:nvSpPr>
            <p:spPr bwMode="auto">
              <a:xfrm flipV="1">
                <a:off x="3344" y="3116"/>
                <a:ext cx="12" cy="12"/>
              </a:xfrm>
              <a:prstGeom prst="line">
                <a:avLst/>
              </a:prstGeom>
              <a:noFill/>
              <a:ln w="0" cap="sq">
                <a:solidFill>
                  <a:srgbClr val="0000FF"/>
                </a:solidFill>
                <a:miter lim="800000"/>
                <a:headEnd/>
                <a:tailEnd/>
              </a:ln>
            </p:spPr>
            <p:txBody>
              <a:bodyPr/>
              <a:lstStyle/>
              <a:p>
                <a:endParaRPr lang="en-US"/>
              </a:p>
            </p:txBody>
          </p:sp>
          <p:sp>
            <p:nvSpPr>
              <p:cNvPr id="49812" name="Line 221"/>
              <p:cNvSpPr>
                <a:spLocks noChangeShapeType="1"/>
              </p:cNvSpPr>
              <p:nvPr/>
            </p:nvSpPr>
            <p:spPr bwMode="auto">
              <a:xfrm flipV="1">
                <a:off x="3344" y="3116"/>
                <a:ext cx="10" cy="9"/>
              </a:xfrm>
              <a:prstGeom prst="line">
                <a:avLst/>
              </a:prstGeom>
              <a:noFill/>
              <a:ln w="0" cap="sq">
                <a:solidFill>
                  <a:srgbClr val="0000FF"/>
                </a:solidFill>
                <a:miter lim="800000"/>
                <a:headEnd/>
                <a:tailEnd/>
              </a:ln>
            </p:spPr>
            <p:txBody>
              <a:bodyPr/>
              <a:lstStyle/>
              <a:p>
                <a:endParaRPr lang="en-US"/>
              </a:p>
            </p:txBody>
          </p:sp>
          <p:sp>
            <p:nvSpPr>
              <p:cNvPr id="49813" name="Line 222"/>
              <p:cNvSpPr>
                <a:spLocks noChangeShapeType="1"/>
              </p:cNvSpPr>
              <p:nvPr/>
            </p:nvSpPr>
            <p:spPr bwMode="auto">
              <a:xfrm flipV="1">
                <a:off x="3344" y="3115"/>
                <a:ext cx="7" cy="7"/>
              </a:xfrm>
              <a:prstGeom prst="line">
                <a:avLst/>
              </a:prstGeom>
              <a:noFill/>
              <a:ln w="0" cap="sq">
                <a:solidFill>
                  <a:srgbClr val="0000FF"/>
                </a:solidFill>
                <a:miter lim="800000"/>
                <a:headEnd/>
                <a:tailEnd/>
              </a:ln>
            </p:spPr>
            <p:txBody>
              <a:bodyPr/>
              <a:lstStyle/>
              <a:p>
                <a:endParaRPr lang="en-US"/>
              </a:p>
            </p:txBody>
          </p:sp>
          <p:sp>
            <p:nvSpPr>
              <p:cNvPr id="49814" name="Line 223"/>
              <p:cNvSpPr>
                <a:spLocks noChangeShapeType="1"/>
              </p:cNvSpPr>
              <p:nvPr/>
            </p:nvSpPr>
            <p:spPr bwMode="auto">
              <a:xfrm flipV="1">
                <a:off x="3344" y="3115"/>
                <a:ext cx="5" cy="4"/>
              </a:xfrm>
              <a:prstGeom prst="line">
                <a:avLst/>
              </a:prstGeom>
              <a:noFill/>
              <a:ln w="0" cap="sq">
                <a:solidFill>
                  <a:srgbClr val="0000FF"/>
                </a:solidFill>
                <a:miter lim="800000"/>
                <a:headEnd/>
                <a:tailEnd/>
              </a:ln>
            </p:spPr>
            <p:txBody>
              <a:bodyPr/>
              <a:lstStyle/>
              <a:p>
                <a:endParaRPr lang="en-US"/>
              </a:p>
            </p:txBody>
          </p:sp>
          <p:sp>
            <p:nvSpPr>
              <p:cNvPr id="49815" name="Line 224"/>
              <p:cNvSpPr>
                <a:spLocks noChangeShapeType="1"/>
              </p:cNvSpPr>
              <p:nvPr/>
            </p:nvSpPr>
            <p:spPr bwMode="auto">
              <a:xfrm flipV="1">
                <a:off x="3344" y="3114"/>
                <a:ext cx="2" cy="2"/>
              </a:xfrm>
              <a:prstGeom prst="line">
                <a:avLst/>
              </a:prstGeom>
              <a:noFill/>
              <a:ln w="0" cap="sq">
                <a:solidFill>
                  <a:srgbClr val="0000FF"/>
                </a:solidFill>
                <a:miter lim="800000"/>
                <a:headEnd/>
                <a:tailEnd/>
              </a:ln>
            </p:spPr>
            <p:txBody>
              <a:bodyPr/>
              <a:lstStyle/>
              <a:p>
                <a:endParaRPr lang="en-US"/>
              </a:p>
            </p:txBody>
          </p:sp>
          <p:sp>
            <p:nvSpPr>
              <p:cNvPr id="49816" name="Line 225"/>
              <p:cNvSpPr>
                <a:spLocks noChangeShapeType="1"/>
              </p:cNvSpPr>
              <p:nvPr/>
            </p:nvSpPr>
            <p:spPr bwMode="auto">
              <a:xfrm flipH="1" flipV="1">
                <a:off x="4143" y="3211"/>
                <a:ext cx="1" cy="1"/>
              </a:xfrm>
              <a:prstGeom prst="line">
                <a:avLst/>
              </a:prstGeom>
              <a:noFill/>
              <a:ln w="0" cap="sq">
                <a:solidFill>
                  <a:srgbClr val="0000FF"/>
                </a:solidFill>
                <a:miter lim="800000"/>
                <a:headEnd/>
                <a:tailEnd/>
              </a:ln>
            </p:spPr>
            <p:txBody>
              <a:bodyPr/>
              <a:lstStyle/>
              <a:p>
                <a:endParaRPr lang="en-US"/>
              </a:p>
            </p:txBody>
          </p:sp>
          <p:sp>
            <p:nvSpPr>
              <p:cNvPr id="49817" name="Line 226"/>
              <p:cNvSpPr>
                <a:spLocks noChangeShapeType="1"/>
              </p:cNvSpPr>
              <p:nvPr/>
            </p:nvSpPr>
            <p:spPr bwMode="auto">
              <a:xfrm flipH="1" flipV="1">
                <a:off x="4140" y="3211"/>
                <a:ext cx="4" cy="4"/>
              </a:xfrm>
              <a:prstGeom prst="line">
                <a:avLst/>
              </a:prstGeom>
              <a:noFill/>
              <a:ln w="0" cap="sq">
                <a:solidFill>
                  <a:srgbClr val="0000FF"/>
                </a:solidFill>
                <a:miter lim="800000"/>
                <a:headEnd/>
                <a:tailEnd/>
              </a:ln>
            </p:spPr>
            <p:txBody>
              <a:bodyPr/>
              <a:lstStyle/>
              <a:p>
                <a:endParaRPr lang="en-US"/>
              </a:p>
            </p:txBody>
          </p:sp>
          <p:sp>
            <p:nvSpPr>
              <p:cNvPr id="49818" name="Line 227"/>
              <p:cNvSpPr>
                <a:spLocks noChangeShapeType="1"/>
              </p:cNvSpPr>
              <p:nvPr/>
            </p:nvSpPr>
            <p:spPr bwMode="auto">
              <a:xfrm flipH="1" flipV="1">
                <a:off x="4137" y="3211"/>
                <a:ext cx="7" cy="7"/>
              </a:xfrm>
              <a:prstGeom prst="line">
                <a:avLst/>
              </a:prstGeom>
              <a:noFill/>
              <a:ln w="0" cap="sq">
                <a:solidFill>
                  <a:srgbClr val="0000FF"/>
                </a:solidFill>
                <a:miter lim="800000"/>
                <a:headEnd/>
                <a:tailEnd/>
              </a:ln>
            </p:spPr>
            <p:txBody>
              <a:bodyPr/>
              <a:lstStyle/>
              <a:p>
                <a:endParaRPr lang="en-US"/>
              </a:p>
            </p:txBody>
          </p:sp>
          <p:sp>
            <p:nvSpPr>
              <p:cNvPr id="49819" name="Line 228"/>
              <p:cNvSpPr>
                <a:spLocks noChangeShapeType="1"/>
              </p:cNvSpPr>
              <p:nvPr/>
            </p:nvSpPr>
            <p:spPr bwMode="auto">
              <a:xfrm flipH="1" flipV="1">
                <a:off x="4134" y="3211"/>
                <a:ext cx="10" cy="10"/>
              </a:xfrm>
              <a:prstGeom prst="line">
                <a:avLst/>
              </a:prstGeom>
              <a:noFill/>
              <a:ln w="0" cap="sq">
                <a:solidFill>
                  <a:srgbClr val="0000FF"/>
                </a:solidFill>
                <a:miter lim="800000"/>
                <a:headEnd/>
                <a:tailEnd/>
              </a:ln>
            </p:spPr>
            <p:txBody>
              <a:bodyPr/>
              <a:lstStyle/>
              <a:p>
                <a:endParaRPr lang="en-US"/>
              </a:p>
            </p:txBody>
          </p:sp>
          <p:sp>
            <p:nvSpPr>
              <p:cNvPr id="49820" name="Line 229"/>
              <p:cNvSpPr>
                <a:spLocks noChangeShapeType="1"/>
              </p:cNvSpPr>
              <p:nvPr/>
            </p:nvSpPr>
            <p:spPr bwMode="auto">
              <a:xfrm flipH="1" flipV="1">
                <a:off x="4131" y="3211"/>
                <a:ext cx="13" cy="13"/>
              </a:xfrm>
              <a:prstGeom prst="line">
                <a:avLst/>
              </a:prstGeom>
              <a:noFill/>
              <a:ln w="0" cap="sq">
                <a:solidFill>
                  <a:srgbClr val="0000FF"/>
                </a:solidFill>
                <a:miter lim="800000"/>
                <a:headEnd/>
                <a:tailEnd/>
              </a:ln>
            </p:spPr>
            <p:txBody>
              <a:bodyPr/>
              <a:lstStyle/>
              <a:p>
                <a:endParaRPr lang="en-US"/>
              </a:p>
            </p:txBody>
          </p:sp>
          <p:sp>
            <p:nvSpPr>
              <p:cNvPr id="49821" name="Line 230"/>
              <p:cNvSpPr>
                <a:spLocks noChangeShapeType="1"/>
              </p:cNvSpPr>
              <p:nvPr/>
            </p:nvSpPr>
            <p:spPr bwMode="auto">
              <a:xfrm flipH="1" flipV="1">
                <a:off x="4128" y="3211"/>
                <a:ext cx="16" cy="16"/>
              </a:xfrm>
              <a:prstGeom prst="line">
                <a:avLst/>
              </a:prstGeom>
              <a:noFill/>
              <a:ln w="0" cap="sq">
                <a:solidFill>
                  <a:srgbClr val="0000FF"/>
                </a:solidFill>
                <a:miter lim="800000"/>
                <a:headEnd/>
                <a:tailEnd/>
              </a:ln>
            </p:spPr>
            <p:txBody>
              <a:bodyPr/>
              <a:lstStyle/>
              <a:p>
                <a:endParaRPr lang="en-US"/>
              </a:p>
            </p:txBody>
          </p:sp>
          <p:sp>
            <p:nvSpPr>
              <p:cNvPr id="49822" name="Line 231"/>
              <p:cNvSpPr>
                <a:spLocks noChangeShapeType="1"/>
              </p:cNvSpPr>
              <p:nvPr/>
            </p:nvSpPr>
            <p:spPr bwMode="auto">
              <a:xfrm flipH="1" flipV="1">
                <a:off x="4124" y="3210"/>
                <a:ext cx="20" cy="20"/>
              </a:xfrm>
              <a:prstGeom prst="line">
                <a:avLst/>
              </a:prstGeom>
              <a:noFill/>
              <a:ln w="0" cap="sq">
                <a:solidFill>
                  <a:srgbClr val="0000FF"/>
                </a:solidFill>
                <a:miter lim="800000"/>
                <a:headEnd/>
                <a:tailEnd/>
              </a:ln>
            </p:spPr>
            <p:txBody>
              <a:bodyPr/>
              <a:lstStyle/>
              <a:p>
                <a:endParaRPr lang="en-US"/>
              </a:p>
            </p:txBody>
          </p:sp>
          <p:sp>
            <p:nvSpPr>
              <p:cNvPr id="49823" name="Line 232"/>
              <p:cNvSpPr>
                <a:spLocks noChangeShapeType="1"/>
              </p:cNvSpPr>
              <p:nvPr/>
            </p:nvSpPr>
            <p:spPr bwMode="auto">
              <a:xfrm flipH="1" flipV="1">
                <a:off x="4121" y="3210"/>
                <a:ext cx="23" cy="23"/>
              </a:xfrm>
              <a:prstGeom prst="line">
                <a:avLst/>
              </a:prstGeom>
              <a:noFill/>
              <a:ln w="0" cap="sq">
                <a:solidFill>
                  <a:srgbClr val="0000FF"/>
                </a:solidFill>
                <a:miter lim="800000"/>
                <a:headEnd/>
                <a:tailEnd/>
              </a:ln>
            </p:spPr>
            <p:txBody>
              <a:bodyPr/>
              <a:lstStyle/>
              <a:p>
                <a:endParaRPr lang="en-US"/>
              </a:p>
            </p:txBody>
          </p:sp>
          <p:sp>
            <p:nvSpPr>
              <p:cNvPr id="49824" name="Line 233"/>
              <p:cNvSpPr>
                <a:spLocks noChangeShapeType="1"/>
              </p:cNvSpPr>
              <p:nvPr/>
            </p:nvSpPr>
            <p:spPr bwMode="auto">
              <a:xfrm flipH="1" flipV="1">
                <a:off x="4118" y="3210"/>
                <a:ext cx="26" cy="26"/>
              </a:xfrm>
              <a:prstGeom prst="line">
                <a:avLst/>
              </a:prstGeom>
              <a:noFill/>
              <a:ln w="0" cap="sq">
                <a:solidFill>
                  <a:srgbClr val="0000FF"/>
                </a:solidFill>
                <a:miter lim="800000"/>
                <a:headEnd/>
                <a:tailEnd/>
              </a:ln>
            </p:spPr>
            <p:txBody>
              <a:bodyPr/>
              <a:lstStyle/>
              <a:p>
                <a:endParaRPr lang="en-US"/>
              </a:p>
            </p:txBody>
          </p:sp>
          <p:sp>
            <p:nvSpPr>
              <p:cNvPr id="49825" name="Line 234"/>
              <p:cNvSpPr>
                <a:spLocks noChangeShapeType="1"/>
              </p:cNvSpPr>
              <p:nvPr/>
            </p:nvSpPr>
            <p:spPr bwMode="auto">
              <a:xfrm flipH="1" flipV="1">
                <a:off x="4115" y="3210"/>
                <a:ext cx="29" cy="29"/>
              </a:xfrm>
              <a:prstGeom prst="line">
                <a:avLst/>
              </a:prstGeom>
              <a:noFill/>
              <a:ln w="0" cap="sq">
                <a:solidFill>
                  <a:srgbClr val="0000FF"/>
                </a:solidFill>
                <a:miter lim="800000"/>
                <a:headEnd/>
                <a:tailEnd/>
              </a:ln>
            </p:spPr>
            <p:txBody>
              <a:bodyPr/>
              <a:lstStyle/>
              <a:p>
                <a:endParaRPr lang="en-US"/>
              </a:p>
            </p:txBody>
          </p:sp>
          <p:sp>
            <p:nvSpPr>
              <p:cNvPr id="49826" name="Line 235"/>
              <p:cNvSpPr>
                <a:spLocks noChangeShapeType="1"/>
              </p:cNvSpPr>
              <p:nvPr/>
            </p:nvSpPr>
            <p:spPr bwMode="auto">
              <a:xfrm flipH="1" flipV="1">
                <a:off x="4112" y="3210"/>
                <a:ext cx="32" cy="32"/>
              </a:xfrm>
              <a:prstGeom prst="line">
                <a:avLst/>
              </a:prstGeom>
              <a:noFill/>
              <a:ln w="0" cap="sq">
                <a:solidFill>
                  <a:srgbClr val="0000FF"/>
                </a:solidFill>
                <a:miter lim="800000"/>
                <a:headEnd/>
                <a:tailEnd/>
              </a:ln>
            </p:spPr>
            <p:txBody>
              <a:bodyPr/>
              <a:lstStyle/>
              <a:p>
                <a:endParaRPr lang="en-US"/>
              </a:p>
            </p:txBody>
          </p:sp>
          <p:sp>
            <p:nvSpPr>
              <p:cNvPr id="49827" name="Line 236"/>
              <p:cNvSpPr>
                <a:spLocks noChangeShapeType="1"/>
              </p:cNvSpPr>
              <p:nvPr/>
            </p:nvSpPr>
            <p:spPr bwMode="auto">
              <a:xfrm flipH="1" flipV="1">
                <a:off x="4109" y="3210"/>
                <a:ext cx="35" cy="35"/>
              </a:xfrm>
              <a:prstGeom prst="line">
                <a:avLst/>
              </a:prstGeom>
              <a:noFill/>
              <a:ln w="0" cap="sq">
                <a:solidFill>
                  <a:srgbClr val="0000FF"/>
                </a:solidFill>
                <a:miter lim="800000"/>
                <a:headEnd/>
                <a:tailEnd/>
              </a:ln>
            </p:spPr>
            <p:txBody>
              <a:bodyPr/>
              <a:lstStyle/>
              <a:p>
                <a:endParaRPr lang="en-US"/>
              </a:p>
            </p:txBody>
          </p:sp>
          <p:sp>
            <p:nvSpPr>
              <p:cNvPr id="49828" name="Line 237"/>
              <p:cNvSpPr>
                <a:spLocks noChangeShapeType="1"/>
              </p:cNvSpPr>
              <p:nvPr/>
            </p:nvSpPr>
            <p:spPr bwMode="auto">
              <a:xfrm flipH="1" flipV="1">
                <a:off x="4106" y="3210"/>
                <a:ext cx="38" cy="38"/>
              </a:xfrm>
              <a:prstGeom prst="line">
                <a:avLst/>
              </a:prstGeom>
              <a:noFill/>
              <a:ln w="0" cap="sq">
                <a:solidFill>
                  <a:srgbClr val="0000FF"/>
                </a:solidFill>
                <a:miter lim="800000"/>
                <a:headEnd/>
                <a:tailEnd/>
              </a:ln>
            </p:spPr>
            <p:txBody>
              <a:bodyPr/>
              <a:lstStyle/>
              <a:p>
                <a:endParaRPr lang="en-US"/>
              </a:p>
            </p:txBody>
          </p:sp>
          <p:sp>
            <p:nvSpPr>
              <p:cNvPr id="49829" name="Line 238"/>
              <p:cNvSpPr>
                <a:spLocks noChangeShapeType="1"/>
              </p:cNvSpPr>
              <p:nvPr/>
            </p:nvSpPr>
            <p:spPr bwMode="auto">
              <a:xfrm flipH="1" flipV="1">
                <a:off x="4103" y="3210"/>
                <a:ext cx="41" cy="41"/>
              </a:xfrm>
              <a:prstGeom prst="line">
                <a:avLst/>
              </a:prstGeom>
              <a:noFill/>
              <a:ln w="0" cap="sq">
                <a:solidFill>
                  <a:srgbClr val="0000FF"/>
                </a:solidFill>
                <a:miter lim="800000"/>
                <a:headEnd/>
                <a:tailEnd/>
              </a:ln>
            </p:spPr>
            <p:txBody>
              <a:bodyPr/>
              <a:lstStyle/>
              <a:p>
                <a:endParaRPr lang="en-US"/>
              </a:p>
            </p:txBody>
          </p:sp>
          <p:sp>
            <p:nvSpPr>
              <p:cNvPr id="49830" name="Line 239"/>
              <p:cNvSpPr>
                <a:spLocks noChangeShapeType="1"/>
              </p:cNvSpPr>
              <p:nvPr/>
            </p:nvSpPr>
            <p:spPr bwMode="auto">
              <a:xfrm flipH="1" flipV="1">
                <a:off x="4100" y="3209"/>
                <a:ext cx="44" cy="45"/>
              </a:xfrm>
              <a:prstGeom prst="line">
                <a:avLst/>
              </a:prstGeom>
              <a:noFill/>
              <a:ln w="0" cap="sq">
                <a:solidFill>
                  <a:srgbClr val="0000FF"/>
                </a:solidFill>
                <a:miter lim="800000"/>
                <a:headEnd/>
                <a:tailEnd/>
              </a:ln>
            </p:spPr>
            <p:txBody>
              <a:bodyPr/>
              <a:lstStyle/>
              <a:p>
                <a:endParaRPr lang="en-US"/>
              </a:p>
            </p:txBody>
          </p:sp>
          <p:sp>
            <p:nvSpPr>
              <p:cNvPr id="49831" name="Line 240"/>
              <p:cNvSpPr>
                <a:spLocks noChangeShapeType="1"/>
              </p:cNvSpPr>
              <p:nvPr/>
            </p:nvSpPr>
            <p:spPr bwMode="auto">
              <a:xfrm flipH="1" flipV="1">
                <a:off x="4097" y="3209"/>
                <a:ext cx="47" cy="48"/>
              </a:xfrm>
              <a:prstGeom prst="line">
                <a:avLst/>
              </a:prstGeom>
              <a:noFill/>
              <a:ln w="0" cap="sq">
                <a:solidFill>
                  <a:srgbClr val="0000FF"/>
                </a:solidFill>
                <a:miter lim="800000"/>
                <a:headEnd/>
                <a:tailEnd/>
              </a:ln>
            </p:spPr>
            <p:txBody>
              <a:bodyPr/>
              <a:lstStyle/>
              <a:p>
                <a:endParaRPr lang="en-US"/>
              </a:p>
            </p:txBody>
          </p:sp>
          <p:sp>
            <p:nvSpPr>
              <p:cNvPr id="49832" name="Line 241"/>
              <p:cNvSpPr>
                <a:spLocks noChangeShapeType="1"/>
              </p:cNvSpPr>
              <p:nvPr/>
            </p:nvSpPr>
            <p:spPr bwMode="auto">
              <a:xfrm flipH="1" flipV="1">
                <a:off x="4094" y="3209"/>
                <a:ext cx="50" cy="51"/>
              </a:xfrm>
              <a:prstGeom prst="line">
                <a:avLst/>
              </a:prstGeom>
              <a:noFill/>
              <a:ln w="0" cap="sq">
                <a:solidFill>
                  <a:srgbClr val="0000FF"/>
                </a:solidFill>
                <a:miter lim="800000"/>
                <a:headEnd/>
                <a:tailEnd/>
              </a:ln>
            </p:spPr>
            <p:txBody>
              <a:bodyPr/>
              <a:lstStyle/>
              <a:p>
                <a:endParaRPr lang="en-US"/>
              </a:p>
            </p:txBody>
          </p:sp>
          <p:sp>
            <p:nvSpPr>
              <p:cNvPr id="49833" name="Line 242"/>
              <p:cNvSpPr>
                <a:spLocks noChangeShapeType="1"/>
              </p:cNvSpPr>
              <p:nvPr/>
            </p:nvSpPr>
            <p:spPr bwMode="auto">
              <a:xfrm flipH="1" flipV="1">
                <a:off x="4090" y="3209"/>
                <a:ext cx="54" cy="54"/>
              </a:xfrm>
              <a:prstGeom prst="line">
                <a:avLst/>
              </a:prstGeom>
              <a:noFill/>
              <a:ln w="0" cap="sq">
                <a:solidFill>
                  <a:srgbClr val="0000FF"/>
                </a:solidFill>
                <a:miter lim="800000"/>
                <a:headEnd/>
                <a:tailEnd/>
              </a:ln>
            </p:spPr>
            <p:txBody>
              <a:bodyPr/>
              <a:lstStyle/>
              <a:p>
                <a:endParaRPr lang="en-US"/>
              </a:p>
            </p:txBody>
          </p:sp>
          <p:sp>
            <p:nvSpPr>
              <p:cNvPr id="49834" name="Line 243"/>
              <p:cNvSpPr>
                <a:spLocks noChangeShapeType="1"/>
              </p:cNvSpPr>
              <p:nvPr/>
            </p:nvSpPr>
            <p:spPr bwMode="auto">
              <a:xfrm flipH="1" flipV="1">
                <a:off x="4087" y="3209"/>
                <a:ext cx="57" cy="57"/>
              </a:xfrm>
              <a:prstGeom prst="line">
                <a:avLst/>
              </a:prstGeom>
              <a:noFill/>
              <a:ln w="0" cap="sq">
                <a:solidFill>
                  <a:srgbClr val="0000FF"/>
                </a:solidFill>
                <a:miter lim="800000"/>
                <a:headEnd/>
                <a:tailEnd/>
              </a:ln>
            </p:spPr>
            <p:txBody>
              <a:bodyPr/>
              <a:lstStyle/>
              <a:p>
                <a:endParaRPr lang="en-US"/>
              </a:p>
            </p:txBody>
          </p:sp>
          <p:sp>
            <p:nvSpPr>
              <p:cNvPr id="49835" name="Line 244"/>
              <p:cNvSpPr>
                <a:spLocks noChangeShapeType="1"/>
              </p:cNvSpPr>
              <p:nvPr/>
            </p:nvSpPr>
            <p:spPr bwMode="auto">
              <a:xfrm flipH="1" flipV="1">
                <a:off x="4084" y="3209"/>
                <a:ext cx="60" cy="60"/>
              </a:xfrm>
              <a:prstGeom prst="line">
                <a:avLst/>
              </a:prstGeom>
              <a:noFill/>
              <a:ln w="0" cap="sq">
                <a:solidFill>
                  <a:srgbClr val="0000FF"/>
                </a:solidFill>
                <a:miter lim="800000"/>
                <a:headEnd/>
                <a:tailEnd/>
              </a:ln>
            </p:spPr>
            <p:txBody>
              <a:bodyPr/>
              <a:lstStyle/>
              <a:p>
                <a:endParaRPr lang="en-US"/>
              </a:p>
            </p:txBody>
          </p:sp>
          <p:sp>
            <p:nvSpPr>
              <p:cNvPr id="49836" name="Line 245"/>
              <p:cNvSpPr>
                <a:spLocks noChangeShapeType="1"/>
              </p:cNvSpPr>
              <p:nvPr/>
            </p:nvSpPr>
            <p:spPr bwMode="auto">
              <a:xfrm flipH="1" flipV="1">
                <a:off x="4081" y="3209"/>
                <a:ext cx="63" cy="63"/>
              </a:xfrm>
              <a:prstGeom prst="line">
                <a:avLst/>
              </a:prstGeom>
              <a:noFill/>
              <a:ln w="0" cap="sq">
                <a:solidFill>
                  <a:srgbClr val="0000FF"/>
                </a:solidFill>
                <a:miter lim="800000"/>
                <a:headEnd/>
                <a:tailEnd/>
              </a:ln>
            </p:spPr>
            <p:txBody>
              <a:bodyPr/>
              <a:lstStyle/>
              <a:p>
                <a:endParaRPr lang="en-US"/>
              </a:p>
            </p:txBody>
          </p:sp>
          <p:sp>
            <p:nvSpPr>
              <p:cNvPr id="49837" name="Line 246"/>
              <p:cNvSpPr>
                <a:spLocks noChangeShapeType="1"/>
              </p:cNvSpPr>
              <p:nvPr/>
            </p:nvSpPr>
            <p:spPr bwMode="auto">
              <a:xfrm flipH="1" flipV="1">
                <a:off x="4078" y="3209"/>
                <a:ext cx="66" cy="66"/>
              </a:xfrm>
              <a:prstGeom prst="line">
                <a:avLst/>
              </a:prstGeom>
              <a:noFill/>
              <a:ln w="0" cap="sq">
                <a:solidFill>
                  <a:srgbClr val="0000FF"/>
                </a:solidFill>
                <a:miter lim="800000"/>
                <a:headEnd/>
                <a:tailEnd/>
              </a:ln>
            </p:spPr>
            <p:txBody>
              <a:bodyPr/>
              <a:lstStyle/>
              <a:p>
                <a:endParaRPr lang="en-US"/>
              </a:p>
            </p:txBody>
          </p:sp>
          <p:sp>
            <p:nvSpPr>
              <p:cNvPr id="49838" name="Line 247"/>
              <p:cNvSpPr>
                <a:spLocks noChangeShapeType="1"/>
              </p:cNvSpPr>
              <p:nvPr/>
            </p:nvSpPr>
            <p:spPr bwMode="auto">
              <a:xfrm flipH="1" flipV="1">
                <a:off x="4075" y="3208"/>
                <a:ext cx="69" cy="70"/>
              </a:xfrm>
              <a:prstGeom prst="line">
                <a:avLst/>
              </a:prstGeom>
              <a:noFill/>
              <a:ln w="0" cap="sq">
                <a:solidFill>
                  <a:srgbClr val="0000FF"/>
                </a:solidFill>
                <a:miter lim="800000"/>
                <a:headEnd/>
                <a:tailEnd/>
              </a:ln>
            </p:spPr>
            <p:txBody>
              <a:bodyPr/>
              <a:lstStyle/>
              <a:p>
                <a:endParaRPr lang="en-US"/>
              </a:p>
            </p:txBody>
          </p:sp>
          <p:sp>
            <p:nvSpPr>
              <p:cNvPr id="49839" name="Line 248"/>
              <p:cNvSpPr>
                <a:spLocks noChangeShapeType="1"/>
              </p:cNvSpPr>
              <p:nvPr/>
            </p:nvSpPr>
            <p:spPr bwMode="auto">
              <a:xfrm flipH="1" flipV="1">
                <a:off x="4072" y="3208"/>
                <a:ext cx="72" cy="73"/>
              </a:xfrm>
              <a:prstGeom prst="line">
                <a:avLst/>
              </a:prstGeom>
              <a:noFill/>
              <a:ln w="0" cap="sq">
                <a:solidFill>
                  <a:srgbClr val="0000FF"/>
                </a:solidFill>
                <a:miter lim="800000"/>
                <a:headEnd/>
                <a:tailEnd/>
              </a:ln>
            </p:spPr>
            <p:txBody>
              <a:bodyPr/>
              <a:lstStyle/>
              <a:p>
                <a:endParaRPr lang="en-US"/>
              </a:p>
            </p:txBody>
          </p:sp>
          <p:sp>
            <p:nvSpPr>
              <p:cNvPr id="49840" name="Line 249"/>
              <p:cNvSpPr>
                <a:spLocks noChangeShapeType="1"/>
              </p:cNvSpPr>
              <p:nvPr/>
            </p:nvSpPr>
            <p:spPr bwMode="auto">
              <a:xfrm flipH="1" flipV="1">
                <a:off x="4069" y="3208"/>
                <a:ext cx="75" cy="76"/>
              </a:xfrm>
              <a:prstGeom prst="line">
                <a:avLst/>
              </a:prstGeom>
              <a:noFill/>
              <a:ln w="0" cap="sq">
                <a:solidFill>
                  <a:srgbClr val="0000FF"/>
                </a:solidFill>
                <a:miter lim="800000"/>
                <a:headEnd/>
                <a:tailEnd/>
              </a:ln>
            </p:spPr>
            <p:txBody>
              <a:bodyPr/>
              <a:lstStyle/>
              <a:p>
                <a:endParaRPr lang="en-US"/>
              </a:p>
            </p:txBody>
          </p:sp>
          <p:sp>
            <p:nvSpPr>
              <p:cNvPr id="49841" name="Line 250"/>
              <p:cNvSpPr>
                <a:spLocks noChangeShapeType="1"/>
              </p:cNvSpPr>
              <p:nvPr/>
            </p:nvSpPr>
            <p:spPr bwMode="auto">
              <a:xfrm flipH="1" flipV="1">
                <a:off x="4066" y="3208"/>
                <a:ext cx="78" cy="79"/>
              </a:xfrm>
              <a:prstGeom prst="line">
                <a:avLst/>
              </a:prstGeom>
              <a:noFill/>
              <a:ln w="0" cap="sq">
                <a:solidFill>
                  <a:srgbClr val="0000FF"/>
                </a:solidFill>
                <a:miter lim="800000"/>
                <a:headEnd/>
                <a:tailEnd/>
              </a:ln>
            </p:spPr>
            <p:txBody>
              <a:bodyPr/>
              <a:lstStyle/>
              <a:p>
                <a:endParaRPr lang="en-US"/>
              </a:p>
            </p:txBody>
          </p:sp>
          <p:sp>
            <p:nvSpPr>
              <p:cNvPr id="49842" name="Line 251"/>
              <p:cNvSpPr>
                <a:spLocks noChangeShapeType="1"/>
              </p:cNvSpPr>
              <p:nvPr/>
            </p:nvSpPr>
            <p:spPr bwMode="auto">
              <a:xfrm flipH="1" flipV="1">
                <a:off x="4062" y="3208"/>
                <a:ext cx="82" cy="82"/>
              </a:xfrm>
              <a:prstGeom prst="line">
                <a:avLst/>
              </a:prstGeom>
              <a:noFill/>
              <a:ln w="0" cap="sq">
                <a:solidFill>
                  <a:srgbClr val="0000FF"/>
                </a:solidFill>
                <a:miter lim="800000"/>
                <a:headEnd/>
                <a:tailEnd/>
              </a:ln>
            </p:spPr>
            <p:txBody>
              <a:bodyPr/>
              <a:lstStyle/>
              <a:p>
                <a:endParaRPr lang="en-US"/>
              </a:p>
            </p:txBody>
          </p:sp>
          <p:sp>
            <p:nvSpPr>
              <p:cNvPr id="49843" name="Line 252"/>
              <p:cNvSpPr>
                <a:spLocks noChangeShapeType="1"/>
              </p:cNvSpPr>
              <p:nvPr/>
            </p:nvSpPr>
            <p:spPr bwMode="auto">
              <a:xfrm flipH="1" flipV="1">
                <a:off x="4059" y="3208"/>
                <a:ext cx="85" cy="85"/>
              </a:xfrm>
              <a:prstGeom prst="line">
                <a:avLst/>
              </a:prstGeom>
              <a:noFill/>
              <a:ln w="0" cap="sq">
                <a:solidFill>
                  <a:srgbClr val="0000FF"/>
                </a:solidFill>
                <a:miter lim="800000"/>
                <a:headEnd/>
                <a:tailEnd/>
              </a:ln>
            </p:spPr>
            <p:txBody>
              <a:bodyPr/>
              <a:lstStyle/>
              <a:p>
                <a:endParaRPr lang="en-US"/>
              </a:p>
            </p:txBody>
          </p:sp>
          <p:sp>
            <p:nvSpPr>
              <p:cNvPr id="49844" name="Line 253"/>
              <p:cNvSpPr>
                <a:spLocks noChangeShapeType="1"/>
              </p:cNvSpPr>
              <p:nvPr/>
            </p:nvSpPr>
            <p:spPr bwMode="auto">
              <a:xfrm flipH="1" flipV="1">
                <a:off x="4056" y="3207"/>
                <a:ext cx="88" cy="89"/>
              </a:xfrm>
              <a:prstGeom prst="line">
                <a:avLst/>
              </a:prstGeom>
              <a:noFill/>
              <a:ln w="0" cap="sq">
                <a:solidFill>
                  <a:srgbClr val="0000FF"/>
                </a:solidFill>
                <a:miter lim="800000"/>
                <a:headEnd/>
                <a:tailEnd/>
              </a:ln>
            </p:spPr>
            <p:txBody>
              <a:bodyPr/>
              <a:lstStyle/>
              <a:p>
                <a:endParaRPr lang="en-US"/>
              </a:p>
            </p:txBody>
          </p:sp>
          <p:sp>
            <p:nvSpPr>
              <p:cNvPr id="49845" name="Line 254"/>
              <p:cNvSpPr>
                <a:spLocks noChangeShapeType="1"/>
              </p:cNvSpPr>
              <p:nvPr/>
            </p:nvSpPr>
            <p:spPr bwMode="auto">
              <a:xfrm flipH="1" flipV="1">
                <a:off x="4053" y="3207"/>
                <a:ext cx="91" cy="91"/>
              </a:xfrm>
              <a:prstGeom prst="line">
                <a:avLst/>
              </a:prstGeom>
              <a:noFill/>
              <a:ln w="0" cap="sq">
                <a:solidFill>
                  <a:srgbClr val="0000FF"/>
                </a:solidFill>
                <a:miter lim="800000"/>
                <a:headEnd/>
                <a:tailEnd/>
              </a:ln>
            </p:spPr>
            <p:txBody>
              <a:bodyPr/>
              <a:lstStyle/>
              <a:p>
                <a:endParaRPr lang="en-US"/>
              </a:p>
            </p:txBody>
          </p:sp>
          <p:sp>
            <p:nvSpPr>
              <p:cNvPr id="49846" name="Line 255"/>
              <p:cNvSpPr>
                <a:spLocks noChangeShapeType="1"/>
              </p:cNvSpPr>
              <p:nvPr/>
            </p:nvSpPr>
            <p:spPr bwMode="auto">
              <a:xfrm flipH="1" flipV="1">
                <a:off x="4050" y="3207"/>
                <a:ext cx="94" cy="94"/>
              </a:xfrm>
              <a:prstGeom prst="line">
                <a:avLst/>
              </a:prstGeom>
              <a:noFill/>
              <a:ln w="0" cap="sq">
                <a:solidFill>
                  <a:srgbClr val="0000FF"/>
                </a:solidFill>
                <a:miter lim="800000"/>
                <a:headEnd/>
                <a:tailEnd/>
              </a:ln>
            </p:spPr>
            <p:txBody>
              <a:bodyPr/>
              <a:lstStyle/>
              <a:p>
                <a:endParaRPr lang="en-US"/>
              </a:p>
            </p:txBody>
          </p:sp>
          <p:sp>
            <p:nvSpPr>
              <p:cNvPr id="49847" name="Line 256"/>
              <p:cNvSpPr>
                <a:spLocks noChangeShapeType="1"/>
              </p:cNvSpPr>
              <p:nvPr/>
            </p:nvSpPr>
            <p:spPr bwMode="auto">
              <a:xfrm flipH="1" flipV="1">
                <a:off x="4047" y="3207"/>
                <a:ext cx="97" cy="97"/>
              </a:xfrm>
              <a:prstGeom prst="line">
                <a:avLst/>
              </a:prstGeom>
              <a:noFill/>
              <a:ln w="0" cap="sq">
                <a:solidFill>
                  <a:srgbClr val="0000FF"/>
                </a:solidFill>
                <a:miter lim="800000"/>
                <a:headEnd/>
                <a:tailEnd/>
              </a:ln>
            </p:spPr>
            <p:txBody>
              <a:bodyPr/>
              <a:lstStyle/>
              <a:p>
                <a:endParaRPr lang="en-US"/>
              </a:p>
            </p:txBody>
          </p:sp>
          <p:sp>
            <p:nvSpPr>
              <p:cNvPr id="49848" name="Line 257"/>
              <p:cNvSpPr>
                <a:spLocks noChangeShapeType="1"/>
              </p:cNvSpPr>
              <p:nvPr/>
            </p:nvSpPr>
            <p:spPr bwMode="auto">
              <a:xfrm flipH="1" flipV="1">
                <a:off x="4044" y="3207"/>
                <a:ext cx="100" cy="100"/>
              </a:xfrm>
              <a:prstGeom prst="line">
                <a:avLst/>
              </a:prstGeom>
              <a:noFill/>
              <a:ln w="0" cap="sq">
                <a:solidFill>
                  <a:srgbClr val="0000FF"/>
                </a:solidFill>
                <a:miter lim="800000"/>
                <a:headEnd/>
                <a:tailEnd/>
              </a:ln>
            </p:spPr>
            <p:txBody>
              <a:bodyPr/>
              <a:lstStyle/>
              <a:p>
                <a:endParaRPr lang="en-US"/>
              </a:p>
            </p:txBody>
          </p:sp>
          <p:sp>
            <p:nvSpPr>
              <p:cNvPr id="49849" name="Line 258"/>
              <p:cNvSpPr>
                <a:spLocks noChangeShapeType="1"/>
              </p:cNvSpPr>
              <p:nvPr/>
            </p:nvSpPr>
            <p:spPr bwMode="auto">
              <a:xfrm flipH="1" flipV="1">
                <a:off x="4040" y="3207"/>
                <a:ext cx="104" cy="103"/>
              </a:xfrm>
              <a:prstGeom prst="line">
                <a:avLst/>
              </a:prstGeom>
              <a:noFill/>
              <a:ln w="0" cap="sq">
                <a:solidFill>
                  <a:srgbClr val="0000FF"/>
                </a:solidFill>
                <a:miter lim="800000"/>
                <a:headEnd/>
                <a:tailEnd/>
              </a:ln>
            </p:spPr>
            <p:txBody>
              <a:bodyPr/>
              <a:lstStyle/>
              <a:p>
                <a:endParaRPr lang="en-US"/>
              </a:p>
            </p:txBody>
          </p:sp>
          <p:sp>
            <p:nvSpPr>
              <p:cNvPr id="49850" name="Line 259"/>
              <p:cNvSpPr>
                <a:spLocks noChangeShapeType="1"/>
              </p:cNvSpPr>
              <p:nvPr/>
            </p:nvSpPr>
            <p:spPr bwMode="auto">
              <a:xfrm flipH="1" flipV="1">
                <a:off x="4037" y="3207"/>
                <a:ext cx="107" cy="106"/>
              </a:xfrm>
              <a:prstGeom prst="line">
                <a:avLst/>
              </a:prstGeom>
              <a:noFill/>
              <a:ln w="0" cap="sq">
                <a:solidFill>
                  <a:srgbClr val="0000FF"/>
                </a:solidFill>
                <a:miter lim="800000"/>
                <a:headEnd/>
                <a:tailEnd/>
              </a:ln>
            </p:spPr>
            <p:txBody>
              <a:bodyPr/>
              <a:lstStyle/>
              <a:p>
                <a:endParaRPr lang="en-US"/>
              </a:p>
            </p:txBody>
          </p:sp>
          <p:sp>
            <p:nvSpPr>
              <p:cNvPr id="49851" name="Line 260"/>
              <p:cNvSpPr>
                <a:spLocks noChangeShapeType="1"/>
              </p:cNvSpPr>
              <p:nvPr/>
            </p:nvSpPr>
            <p:spPr bwMode="auto">
              <a:xfrm flipH="1" flipV="1">
                <a:off x="4034" y="3206"/>
                <a:ext cx="110" cy="110"/>
              </a:xfrm>
              <a:prstGeom prst="line">
                <a:avLst/>
              </a:prstGeom>
              <a:noFill/>
              <a:ln w="0" cap="sq">
                <a:solidFill>
                  <a:srgbClr val="0000FF"/>
                </a:solidFill>
                <a:miter lim="800000"/>
                <a:headEnd/>
                <a:tailEnd/>
              </a:ln>
            </p:spPr>
            <p:txBody>
              <a:bodyPr/>
              <a:lstStyle/>
              <a:p>
                <a:endParaRPr lang="en-US"/>
              </a:p>
            </p:txBody>
          </p:sp>
          <p:sp>
            <p:nvSpPr>
              <p:cNvPr id="49852" name="Line 261"/>
              <p:cNvSpPr>
                <a:spLocks noChangeShapeType="1"/>
              </p:cNvSpPr>
              <p:nvPr/>
            </p:nvSpPr>
            <p:spPr bwMode="auto">
              <a:xfrm flipH="1" flipV="1">
                <a:off x="4031" y="3206"/>
                <a:ext cx="113" cy="113"/>
              </a:xfrm>
              <a:prstGeom prst="line">
                <a:avLst/>
              </a:prstGeom>
              <a:noFill/>
              <a:ln w="0" cap="sq">
                <a:solidFill>
                  <a:srgbClr val="0000FF"/>
                </a:solidFill>
                <a:miter lim="800000"/>
                <a:headEnd/>
                <a:tailEnd/>
              </a:ln>
            </p:spPr>
            <p:txBody>
              <a:bodyPr/>
              <a:lstStyle/>
              <a:p>
                <a:endParaRPr lang="en-US"/>
              </a:p>
            </p:txBody>
          </p:sp>
          <p:sp>
            <p:nvSpPr>
              <p:cNvPr id="49853" name="Line 262"/>
              <p:cNvSpPr>
                <a:spLocks noChangeShapeType="1"/>
              </p:cNvSpPr>
              <p:nvPr/>
            </p:nvSpPr>
            <p:spPr bwMode="auto">
              <a:xfrm flipH="1" flipV="1">
                <a:off x="4028" y="3206"/>
                <a:ext cx="116" cy="116"/>
              </a:xfrm>
              <a:prstGeom prst="line">
                <a:avLst/>
              </a:prstGeom>
              <a:noFill/>
              <a:ln w="0" cap="sq">
                <a:solidFill>
                  <a:srgbClr val="0000FF"/>
                </a:solidFill>
                <a:miter lim="800000"/>
                <a:headEnd/>
                <a:tailEnd/>
              </a:ln>
            </p:spPr>
            <p:txBody>
              <a:bodyPr/>
              <a:lstStyle/>
              <a:p>
                <a:endParaRPr lang="en-US"/>
              </a:p>
            </p:txBody>
          </p:sp>
          <p:sp>
            <p:nvSpPr>
              <p:cNvPr id="49854" name="Line 263"/>
              <p:cNvSpPr>
                <a:spLocks noChangeShapeType="1"/>
              </p:cNvSpPr>
              <p:nvPr/>
            </p:nvSpPr>
            <p:spPr bwMode="auto">
              <a:xfrm flipH="1" flipV="1">
                <a:off x="4025" y="3206"/>
                <a:ext cx="119" cy="119"/>
              </a:xfrm>
              <a:prstGeom prst="line">
                <a:avLst/>
              </a:prstGeom>
              <a:noFill/>
              <a:ln w="0" cap="sq">
                <a:solidFill>
                  <a:srgbClr val="0000FF"/>
                </a:solidFill>
                <a:miter lim="800000"/>
                <a:headEnd/>
                <a:tailEnd/>
              </a:ln>
            </p:spPr>
            <p:txBody>
              <a:bodyPr/>
              <a:lstStyle/>
              <a:p>
                <a:endParaRPr lang="en-US"/>
              </a:p>
            </p:txBody>
          </p:sp>
          <p:sp>
            <p:nvSpPr>
              <p:cNvPr id="49855" name="Line 264"/>
              <p:cNvSpPr>
                <a:spLocks noChangeShapeType="1"/>
              </p:cNvSpPr>
              <p:nvPr/>
            </p:nvSpPr>
            <p:spPr bwMode="auto">
              <a:xfrm flipH="1" flipV="1">
                <a:off x="4021" y="3206"/>
                <a:ext cx="123" cy="122"/>
              </a:xfrm>
              <a:prstGeom prst="line">
                <a:avLst/>
              </a:prstGeom>
              <a:noFill/>
              <a:ln w="0" cap="sq">
                <a:solidFill>
                  <a:srgbClr val="0000FF"/>
                </a:solidFill>
                <a:miter lim="800000"/>
                <a:headEnd/>
                <a:tailEnd/>
              </a:ln>
            </p:spPr>
            <p:txBody>
              <a:bodyPr/>
              <a:lstStyle/>
              <a:p>
                <a:endParaRPr lang="en-US"/>
              </a:p>
            </p:txBody>
          </p:sp>
          <p:sp>
            <p:nvSpPr>
              <p:cNvPr id="49856" name="Line 265"/>
              <p:cNvSpPr>
                <a:spLocks noChangeShapeType="1"/>
              </p:cNvSpPr>
              <p:nvPr/>
            </p:nvSpPr>
            <p:spPr bwMode="auto">
              <a:xfrm flipH="1" flipV="1">
                <a:off x="4018" y="3205"/>
                <a:ext cx="126" cy="126"/>
              </a:xfrm>
              <a:prstGeom prst="line">
                <a:avLst/>
              </a:prstGeom>
              <a:noFill/>
              <a:ln w="0" cap="sq">
                <a:solidFill>
                  <a:srgbClr val="0000FF"/>
                </a:solidFill>
                <a:miter lim="800000"/>
                <a:headEnd/>
                <a:tailEnd/>
              </a:ln>
            </p:spPr>
            <p:txBody>
              <a:bodyPr/>
              <a:lstStyle/>
              <a:p>
                <a:endParaRPr lang="en-US"/>
              </a:p>
            </p:txBody>
          </p:sp>
          <p:sp>
            <p:nvSpPr>
              <p:cNvPr id="49857" name="Line 266"/>
              <p:cNvSpPr>
                <a:spLocks noChangeShapeType="1"/>
              </p:cNvSpPr>
              <p:nvPr/>
            </p:nvSpPr>
            <p:spPr bwMode="auto">
              <a:xfrm flipH="1" flipV="1">
                <a:off x="4015" y="3205"/>
                <a:ext cx="129" cy="129"/>
              </a:xfrm>
              <a:prstGeom prst="line">
                <a:avLst/>
              </a:prstGeom>
              <a:noFill/>
              <a:ln w="0" cap="sq">
                <a:solidFill>
                  <a:srgbClr val="0000FF"/>
                </a:solidFill>
                <a:miter lim="800000"/>
                <a:headEnd/>
                <a:tailEnd/>
              </a:ln>
            </p:spPr>
            <p:txBody>
              <a:bodyPr/>
              <a:lstStyle/>
              <a:p>
                <a:endParaRPr lang="en-US"/>
              </a:p>
            </p:txBody>
          </p:sp>
          <p:sp>
            <p:nvSpPr>
              <p:cNvPr id="49858" name="Line 267"/>
              <p:cNvSpPr>
                <a:spLocks noChangeShapeType="1"/>
              </p:cNvSpPr>
              <p:nvPr/>
            </p:nvSpPr>
            <p:spPr bwMode="auto">
              <a:xfrm flipH="1" flipV="1">
                <a:off x="4012" y="3205"/>
                <a:ext cx="132" cy="132"/>
              </a:xfrm>
              <a:prstGeom prst="line">
                <a:avLst/>
              </a:prstGeom>
              <a:noFill/>
              <a:ln w="0" cap="sq">
                <a:solidFill>
                  <a:srgbClr val="0000FF"/>
                </a:solidFill>
                <a:miter lim="800000"/>
                <a:headEnd/>
                <a:tailEnd/>
              </a:ln>
            </p:spPr>
            <p:txBody>
              <a:bodyPr/>
              <a:lstStyle/>
              <a:p>
                <a:endParaRPr lang="en-US"/>
              </a:p>
            </p:txBody>
          </p:sp>
          <p:sp>
            <p:nvSpPr>
              <p:cNvPr id="49859" name="Line 268"/>
              <p:cNvSpPr>
                <a:spLocks noChangeShapeType="1"/>
              </p:cNvSpPr>
              <p:nvPr/>
            </p:nvSpPr>
            <p:spPr bwMode="auto">
              <a:xfrm flipH="1" flipV="1">
                <a:off x="4009" y="3205"/>
                <a:ext cx="135" cy="135"/>
              </a:xfrm>
              <a:prstGeom prst="line">
                <a:avLst/>
              </a:prstGeom>
              <a:noFill/>
              <a:ln w="0" cap="sq">
                <a:solidFill>
                  <a:srgbClr val="0000FF"/>
                </a:solidFill>
                <a:miter lim="800000"/>
                <a:headEnd/>
                <a:tailEnd/>
              </a:ln>
            </p:spPr>
            <p:txBody>
              <a:bodyPr/>
              <a:lstStyle/>
              <a:p>
                <a:endParaRPr lang="en-US"/>
              </a:p>
            </p:txBody>
          </p:sp>
          <p:sp>
            <p:nvSpPr>
              <p:cNvPr id="49860" name="Line 269"/>
              <p:cNvSpPr>
                <a:spLocks noChangeShapeType="1"/>
              </p:cNvSpPr>
              <p:nvPr/>
            </p:nvSpPr>
            <p:spPr bwMode="auto">
              <a:xfrm flipH="1" flipV="1">
                <a:off x="4006" y="3205"/>
                <a:ext cx="138" cy="138"/>
              </a:xfrm>
              <a:prstGeom prst="line">
                <a:avLst/>
              </a:prstGeom>
              <a:noFill/>
              <a:ln w="0" cap="sq">
                <a:solidFill>
                  <a:srgbClr val="0000FF"/>
                </a:solidFill>
                <a:miter lim="800000"/>
                <a:headEnd/>
                <a:tailEnd/>
              </a:ln>
            </p:spPr>
            <p:txBody>
              <a:bodyPr/>
              <a:lstStyle/>
              <a:p>
                <a:endParaRPr lang="en-US"/>
              </a:p>
            </p:txBody>
          </p:sp>
          <p:sp>
            <p:nvSpPr>
              <p:cNvPr id="49861" name="Line 270"/>
              <p:cNvSpPr>
                <a:spLocks noChangeShapeType="1"/>
              </p:cNvSpPr>
              <p:nvPr/>
            </p:nvSpPr>
            <p:spPr bwMode="auto">
              <a:xfrm flipH="1" flipV="1">
                <a:off x="4003" y="3204"/>
                <a:ext cx="141" cy="142"/>
              </a:xfrm>
              <a:prstGeom prst="line">
                <a:avLst/>
              </a:prstGeom>
              <a:noFill/>
              <a:ln w="0" cap="sq">
                <a:solidFill>
                  <a:srgbClr val="0000FF"/>
                </a:solidFill>
                <a:miter lim="800000"/>
                <a:headEnd/>
                <a:tailEnd/>
              </a:ln>
            </p:spPr>
            <p:txBody>
              <a:bodyPr/>
              <a:lstStyle/>
              <a:p>
                <a:endParaRPr lang="en-US"/>
              </a:p>
            </p:txBody>
          </p:sp>
          <p:sp>
            <p:nvSpPr>
              <p:cNvPr id="49862" name="Line 271"/>
              <p:cNvSpPr>
                <a:spLocks noChangeShapeType="1"/>
              </p:cNvSpPr>
              <p:nvPr/>
            </p:nvSpPr>
            <p:spPr bwMode="auto">
              <a:xfrm flipH="1" flipV="1">
                <a:off x="3999" y="3204"/>
                <a:ext cx="145" cy="145"/>
              </a:xfrm>
              <a:prstGeom prst="line">
                <a:avLst/>
              </a:prstGeom>
              <a:noFill/>
              <a:ln w="0" cap="sq">
                <a:solidFill>
                  <a:srgbClr val="0000FF"/>
                </a:solidFill>
                <a:miter lim="800000"/>
                <a:headEnd/>
                <a:tailEnd/>
              </a:ln>
            </p:spPr>
            <p:txBody>
              <a:bodyPr/>
              <a:lstStyle/>
              <a:p>
                <a:endParaRPr lang="en-US"/>
              </a:p>
            </p:txBody>
          </p:sp>
          <p:sp>
            <p:nvSpPr>
              <p:cNvPr id="49863" name="Line 272"/>
              <p:cNvSpPr>
                <a:spLocks noChangeShapeType="1"/>
              </p:cNvSpPr>
              <p:nvPr/>
            </p:nvSpPr>
            <p:spPr bwMode="auto">
              <a:xfrm flipH="1" flipV="1">
                <a:off x="3996" y="3204"/>
                <a:ext cx="148" cy="148"/>
              </a:xfrm>
              <a:prstGeom prst="line">
                <a:avLst/>
              </a:prstGeom>
              <a:noFill/>
              <a:ln w="0" cap="sq">
                <a:solidFill>
                  <a:srgbClr val="0000FF"/>
                </a:solidFill>
                <a:miter lim="800000"/>
                <a:headEnd/>
                <a:tailEnd/>
              </a:ln>
            </p:spPr>
            <p:txBody>
              <a:bodyPr/>
              <a:lstStyle/>
              <a:p>
                <a:endParaRPr lang="en-US"/>
              </a:p>
            </p:txBody>
          </p:sp>
          <p:sp>
            <p:nvSpPr>
              <p:cNvPr id="49864" name="Line 273"/>
              <p:cNvSpPr>
                <a:spLocks noChangeShapeType="1"/>
              </p:cNvSpPr>
              <p:nvPr/>
            </p:nvSpPr>
            <p:spPr bwMode="auto">
              <a:xfrm flipH="1" flipV="1">
                <a:off x="3993" y="3204"/>
                <a:ext cx="151" cy="151"/>
              </a:xfrm>
              <a:prstGeom prst="line">
                <a:avLst/>
              </a:prstGeom>
              <a:noFill/>
              <a:ln w="0" cap="sq">
                <a:solidFill>
                  <a:srgbClr val="0000FF"/>
                </a:solidFill>
                <a:miter lim="800000"/>
                <a:headEnd/>
                <a:tailEnd/>
              </a:ln>
            </p:spPr>
            <p:txBody>
              <a:bodyPr/>
              <a:lstStyle/>
              <a:p>
                <a:endParaRPr lang="en-US"/>
              </a:p>
            </p:txBody>
          </p:sp>
          <p:sp>
            <p:nvSpPr>
              <p:cNvPr id="49865" name="Line 274"/>
              <p:cNvSpPr>
                <a:spLocks noChangeShapeType="1"/>
              </p:cNvSpPr>
              <p:nvPr/>
            </p:nvSpPr>
            <p:spPr bwMode="auto">
              <a:xfrm flipH="1" flipV="1">
                <a:off x="3990" y="3204"/>
                <a:ext cx="154" cy="154"/>
              </a:xfrm>
              <a:prstGeom prst="line">
                <a:avLst/>
              </a:prstGeom>
              <a:noFill/>
              <a:ln w="0" cap="sq">
                <a:solidFill>
                  <a:srgbClr val="0000FF"/>
                </a:solidFill>
                <a:miter lim="800000"/>
                <a:headEnd/>
                <a:tailEnd/>
              </a:ln>
            </p:spPr>
            <p:txBody>
              <a:bodyPr/>
              <a:lstStyle/>
              <a:p>
                <a:endParaRPr lang="en-US"/>
              </a:p>
            </p:txBody>
          </p:sp>
          <p:sp>
            <p:nvSpPr>
              <p:cNvPr id="49866" name="Line 275"/>
              <p:cNvSpPr>
                <a:spLocks noChangeShapeType="1"/>
              </p:cNvSpPr>
              <p:nvPr/>
            </p:nvSpPr>
            <p:spPr bwMode="auto">
              <a:xfrm flipH="1" flipV="1">
                <a:off x="3987" y="3203"/>
                <a:ext cx="155" cy="156"/>
              </a:xfrm>
              <a:prstGeom prst="line">
                <a:avLst/>
              </a:prstGeom>
              <a:noFill/>
              <a:ln w="0" cap="sq">
                <a:solidFill>
                  <a:srgbClr val="0000FF"/>
                </a:solidFill>
                <a:miter lim="800000"/>
                <a:headEnd/>
                <a:tailEnd/>
              </a:ln>
            </p:spPr>
            <p:txBody>
              <a:bodyPr/>
              <a:lstStyle/>
              <a:p>
                <a:endParaRPr lang="en-US"/>
              </a:p>
            </p:txBody>
          </p:sp>
          <p:sp>
            <p:nvSpPr>
              <p:cNvPr id="49867" name="Line 276"/>
              <p:cNvSpPr>
                <a:spLocks noChangeShapeType="1"/>
              </p:cNvSpPr>
              <p:nvPr/>
            </p:nvSpPr>
            <p:spPr bwMode="auto">
              <a:xfrm flipH="1" flipV="1">
                <a:off x="3984" y="3203"/>
                <a:ext cx="155" cy="156"/>
              </a:xfrm>
              <a:prstGeom prst="line">
                <a:avLst/>
              </a:prstGeom>
              <a:noFill/>
              <a:ln w="0" cap="sq">
                <a:solidFill>
                  <a:srgbClr val="0000FF"/>
                </a:solidFill>
                <a:miter lim="800000"/>
                <a:headEnd/>
                <a:tailEnd/>
              </a:ln>
            </p:spPr>
            <p:txBody>
              <a:bodyPr/>
              <a:lstStyle/>
              <a:p>
                <a:endParaRPr lang="en-US"/>
              </a:p>
            </p:txBody>
          </p:sp>
          <p:sp>
            <p:nvSpPr>
              <p:cNvPr id="49868" name="Line 277"/>
              <p:cNvSpPr>
                <a:spLocks noChangeShapeType="1"/>
              </p:cNvSpPr>
              <p:nvPr/>
            </p:nvSpPr>
            <p:spPr bwMode="auto">
              <a:xfrm flipH="1" flipV="1">
                <a:off x="3980" y="3203"/>
                <a:ext cx="156" cy="156"/>
              </a:xfrm>
              <a:prstGeom prst="line">
                <a:avLst/>
              </a:prstGeom>
              <a:noFill/>
              <a:ln w="0" cap="sq">
                <a:solidFill>
                  <a:srgbClr val="0000FF"/>
                </a:solidFill>
                <a:miter lim="800000"/>
                <a:headEnd/>
                <a:tailEnd/>
              </a:ln>
            </p:spPr>
            <p:txBody>
              <a:bodyPr/>
              <a:lstStyle/>
              <a:p>
                <a:endParaRPr lang="en-US"/>
              </a:p>
            </p:txBody>
          </p:sp>
          <p:sp>
            <p:nvSpPr>
              <p:cNvPr id="49869" name="Line 278"/>
              <p:cNvSpPr>
                <a:spLocks noChangeShapeType="1"/>
              </p:cNvSpPr>
              <p:nvPr/>
            </p:nvSpPr>
            <p:spPr bwMode="auto">
              <a:xfrm flipH="1" flipV="1">
                <a:off x="3977" y="3203"/>
                <a:ext cx="156" cy="156"/>
              </a:xfrm>
              <a:prstGeom prst="line">
                <a:avLst/>
              </a:prstGeom>
              <a:noFill/>
              <a:ln w="0" cap="sq">
                <a:solidFill>
                  <a:srgbClr val="0000FF"/>
                </a:solidFill>
                <a:miter lim="800000"/>
                <a:headEnd/>
                <a:tailEnd/>
              </a:ln>
            </p:spPr>
            <p:txBody>
              <a:bodyPr/>
              <a:lstStyle/>
              <a:p>
                <a:endParaRPr lang="en-US"/>
              </a:p>
            </p:txBody>
          </p:sp>
          <p:sp>
            <p:nvSpPr>
              <p:cNvPr id="49870" name="Line 279"/>
              <p:cNvSpPr>
                <a:spLocks noChangeShapeType="1"/>
              </p:cNvSpPr>
              <p:nvPr/>
            </p:nvSpPr>
            <p:spPr bwMode="auto">
              <a:xfrm flipH="1" flipV="1">
                <a:off x="3974" y="3202"/>
                <a:ext cx="156" cy="157"/>
              </a:xfrm>
              <a:prstGeom prst="line">
                <a:avLst/>
              </a:prstGeom>
              <a:noFill/>
              <a:ln w="0" cap="sq">
                <a:solidFill>
                  <a:srgbClr val="0000FF"/>
                </a:solidFill>
                <a:miter lim="800000"/>
                <a:headEnd/>
                <a:tailEnd/>
              </a:ln>
            </p:spPr>
            <p:txBody>
              <a:bodyPr/>
              <a:lstStyle/>
              <a:p>
                <a:endParaRPr lang="en-US"/>
              </a:p>
            </p:txBody>
          </p:sp>
          <p:sp>
            <p:nvSpPr>
              <p:cNvPr id="49871" name="Line 280"/>
              <p:cNvSpPr>
                <a:spLocks noChangeShapeType="1"/>
              </p:cNvSpPr>
              <p:nvPr/>
            </p:nvSpPr>
            <p:spPr bwMode="auto">
              <a:xfrm flipH="1" flipV="1">
                <a:off x="3971" y="3202"/>
                <a:ext cx="156" cy="157"/>
              </a:xfrm>
              <a:prstGeom prst="line">
                <a:avLst/>
              </a:prstGeom>
              <a:noFill/>
              <a:ln w="0" cap="sq">
                <a:solidFill>
                  <a:srgbClr val="0000FF"/>
                </a:solidFill>
                <a:miter lim="800000"/>
                <a:headEnd/>
                <a:tailEnd/>
              </a:ln>
            </p:spPr>
            <p:txBody>
              <a:bodyPr/>
              <a:lstStyle/>
              <a:p>
                <a:endParaRPr lang="en-US"/>
              </a:p>
            </p:txBody>
          </p:sp>
          <p:sp>
            <p:nvSpPr>
              <p:cNvPr id="49872" name="Line 281"/>
              <p:cNvSpPr>
                <a:spLocks noChangeShapeType="1"/>
              </p:cNvSpPr>
              <p:nvPr/>
            </p:nvSpPr>
            <p:spPr bwMode="auto">
              <a:xfrm flipH="1" flipV="1">
                <a:off x="3968" y="3202"/>
                <a:ext cx="156" cy="157"/>
              </a:xfrm>
              <a:prstGeom prst="line">
                <a:avLst/>
              </a:prstGeom>
              <a:noFill/>
              <a:ln w="0" cap="sq">
                <a:solidFill>
                  <a:srgbClr val="0000FF"/>
                </a:solidFill>
                <a:miter lim="800000"/>
                <a:headEnd/>
                <a:tailEnd/>
              </a:ln>
            </p:spPr>
            <p:txBody>
              <a:bodyPr/>
              <a:lstStyle/>
              <a:p>
                <a:endParaRPr lang="en-US"/>
              </a:p>
            </p:txBody>
          </p:sp>
          <p:sp>
            <p:nvSpPr>
              <p:cNvPr id="49873" name="Line 282"/>
              <p:cNvSpPr>
                <a:spLocks noChangeShapeType="1"/>
              </p:cNvSpPr>
              <p:nvPr/>
            </p:nvSpPr>
            <p:spPr bwMode="auto">
              <a:xfrm flipH="1" flipV="1">
                <a:off x="3964" y="3202"/>
                <a:ext cx="157" cy="157"/>
              </a:xfrm>
              <a:prstGeom prst="line">
                <a:avLst/>
              </a:prstGeom>
              <a:noFill/>
              <a:ln w="0" cap="sq">
                <a:solidFill>
                  <a:srgbClr val="0000FF"/>
                </a:solidFill>
                <a:miter lim="800000"/>
                <a:headEnd/>
                <a:tailEnd/>
              </a:ln>
            </p:spPr>
            <p:txBody>
              <a:bodyPr/>
              <a:lstStyle/>
              <a:p>
                <a:endParaRPr lang="en-US"/>
              </a:p>
            </p:txBody>
          </p:sp>
          <p:sp>
            <p:nvSpPr>
              <p:cNvPr id="49874" name="Line 283"/>
              <p:cNvSpPr>
                <a:spLocks noChangeShapeType="1"/>
              </p:cNvSpPr>
              <p:nvPr/>
            </p:nvSpPr>
            <p:spPr bwMode="auto">
              <a:xfrm flipH="1" flipV="1">
                <a:off x="3961" y="3202"/>
                <a:ext cx="157" cy="157"/>
              </a:xfrm>
              <a:prstGeom prst="line">
                <a:avLst/>
              </a:prstGeom>
              <a:noFill/>
              <a:ln w="0" cap="sq">
                <a:solidFill>
                  <a:srgbClr val="0000FF"/>
                </a:solidFill>
                <a:miter lim="800000"/>
                <a:headEnd/>
                <a:tailEnd/>
              </a:ln>
            </p:spPr>
            <p:txBody>
              <a:bodyPr/>
              <a:lstStyle/>
              <a:p>
                <a:endParaRPr lang="en-US"/>
              </a:p>
            </p:txBody>
          </p:sp>
          <p:sp>
            <p:nvSpPr>
              <p:cNvPr id="49875" name="Line 284"/>
              <p:cNvSpPr>
                <a:spLocks noChangeShapeType="1"/>
              </p:cNvSpPr>
              <p:nvPr/>
            </p:nvSpPr>
            <p:spPr bwMode="auto">
              <a:xfrm flipH="1" flipV="1">
                <a:off x="3958" y="3201"/>
                <a:ext cx="157" cy="158"/>
              </a:xfrm>
              <a:prstGeom prst="line">
                <a:avLst/>
              </a:prstGeom>
              <a:noFill/>
              <a:ln w="0" cap="sq">
                <a:solidFill>
                  <a:srgbClr val="0000FF"/>
                </a:solidFill>
                <a:miter lim="800000"/>
                <a:headEnd/>
                <a:tailEnd/>
              </a:ln>
            </p:spPr>
            <p:txBody>
              <a:bodyPr/>
              <a:lstStyle/>
              <a:p>
                <a:endParaRPr lang="en-US"/>
              </a:p>
            </p:txBody>
          </p:sp>
          <p:sp>
            <p:nvSpPr>
              <p:cNvPr id="49876" name="Line 285"/>
              <p:cNvSpPr>
                <a:spLocks noChangeShapeType="1"/>
              </p:cNvSpPr>
              <p:nvPr/>
            </p:nvSpPr>
            <p:spPr bwMode="auto">
              <a:xfrm flipH="1" flipV="1">
                <a:off x="3955" y="3201"/>
                <a:ext cx="158" cy="158"/>
              </a:xfrm>
              <a:prstGeom prst="line">
                <a:avLst/>
              </a:prstGeom>
              <a:noFill/>
              <a:ln w="0" cap="sq">
                <a:solidFill>
                  <a:srgbClr val="0000FF"/>
                </a:solidFill>
                <a:miter lim="800000"/>
                <a:headEnd/>
                <a:tailEnd/>
              </a:ln>
            </p:spPr>
            <p:txBody>
              <a:bodyPr/>
              <a:lstStyle/>
              <a:p>
                <a:endParaRPr lang="en-US"/>
              </a:p>
            </p:txBody>
          </p:sp>
          <p:sp>
            <p:nvSpPr>
              <p:cNvPr id="49877" name="Line 286"/>
              <p:cNvSpPr>
                <a:spLocks noChangeShapeType="1"/>
              </p:cNvSpPr>
              <p:nvPr/>
            </p:nvSpPr>
            <p:spPr bwMode="auto">
              <a:xfrm flipH="1" flipV="1">
                <a:off x="3951" y="3201"/>
                <a:ext cx="159" cy="158"/>
              </a:xfrm>
              <a:prstGeom prst="line">
                <a:avLst/>
              </a:prstGeom>
              <a:noFill/>
              <a:ln w="0" cap="sq">
                <a:solidFill>
                  <a:srgbClr val="0000FF"/>
                </a:solidFill>
                <a:miter lim="800000"/>
                <a:headEnd/>
                <a:tailEnd/>
              </a:ln>
            </p:spPr>
            <p:txBody>
              <a:bodyPr/>
              <a:lstStyle/>
              <a:p>
                <a:endParaRPr lang="en-US"/>
              </a:p>
            </p:txBody>
          </p:sp>
          <p:sp>
            <p:nvSpPr>
              <p:cNvPr id="49878" name="Line 287"/>
              <p:cNvSpPr>
                <a:spLocks noChangeShapeType="1"/>
              </p:cNvSpPr>
              <p:nvPr/>
            </p:nvSpPr>
            <p:spPr bwMode="auto">
              <a:xfrm flipH="1" flipV="1">
                <a:off x="3948" y="3201"/>
                <a:ext cx="159" cy="158"/>
              </a:xfrm>
              <a:prstGeom prst="line">
                <a:avLst/>
              </a:prstGeom>
              <a:noFill/>
              <a:ln w="0" cap="sq">
                <a:solidFill>
                  <a:srgbClr val="0000FF"/>
                </a:solidFill>
                <a:miter lim="800000"/>
                <a:headEnd/>
                <a:tailEnd/>
              </a:ln>
            </p:spPr>
            <p:txBody>
              <a:bodyPr/>
              <a:lstStyle/>
              <a:p>
                <a:endParaRPr lang="en-US"/>
              </a:p>
            </p:txBody>
          </p:sp>
          <p:sp>
            <p:nvSpPr>
              <p:cNvPr id="49879" name="Line 288"/>
              <p:cNvSpPr>
                <a:spLocks noChangeShapeType="1"/>
              </p:cNvSpPr>
              <p:nvPr/>
            </p:nvSpPr>
            <p:spPr bwMode="auto">
              <a:xfrm flipH="1" flipV="1">
                <a:off x="3945" y="3200"/>
                <a:ext cx="159" cy="159"/>
              </a:xfrm>
              <a:prstGeom prst="line">
                <a:avLst/>
              </a:prstGeom>
              <a:noFill/>
              <a:ln w="0" cap="sq">
                <a:solidFill>
                  <a:srgbClr val="0000FF"/>
                </a:solidFill>
                <a:miter lim="800000"/>
                <a:headEnd/>
                <a:tailEnd/>
              </a:ln>
            </p:spPr>
            <p:txBody>
              <a:bodyPr/>
              <a:lstStyle/>
              <a:p>
                <a:endParaRPr lang="en-US"/>
              </a:p>
            </p:txBody>
          </p:sp>
          <p:sp>
            <p:nvSpPr>
              <p:cNvPr id="49880" name="Line 289"/>
              <p:cNvSpPr>
                <a:spLocks noChangeShapeType="1"/>
              </p:cNvSpPr>
              <p:nvPr/>
            </p:nvSpPr>
            <p:spPr bwMode="auto">
              <a:xfrm flipH="1" flipV="1">
                <a:off x="3942" y="3200"/>
                <a:ext cx="159" cy="159"/>
              </a:xfrm>
              <a:prstGeom prst="line">
                <a:avLst/>
              </a:prstGeom>
              <a:noFill/>
              <a:ln w="0" cap="sq">
                <a:solidFill>
                  <a:srgbClr val="0000FF"/>
                </a:solidFill>
                <a:miter lim="800000"/>
                <a:headEnd/>
                <a:tailEnd/>
              </a:ln>
            </p:spPr>
            <p:txBody>
              <a:bodyPr/>
              <a:lstStyle/>
              <a:p>
                <a:endParaRPr lang="en-US"/>
              </a:p>
            </p:txBody>
          </p:sp>
          <p:sp>
            <p:nvSpPr>
              <p:cNvPr id="49881" name="Line 290"/>
              <p:cNvSpPr>
                <a:spLocks noChangeShapeType="1"/>
              </p:cNvSpPr>
              <p:nvPr/>
            </p:nvSpPr>
            <p:spPr bwMode="auto">
              <a:xfrm flipH="1" flipV="1">
                <a:off x="3939" y="3200"/>
                <a:ext cx="159" cy="159"/>
              </a:xfrm>
              <a:prstGeom prst="line">
                <a:avLst/>
              </a:prstGeom>
              <a:noFill/>
              <a:ln w="0" cap="sq">
                <a:solidFill>
                  <a:srgbClr val="0000FF"/>
                </a:solidFill>
                <a:miter lim="800000"/>
                <a:headEnd/>
                <a:tailEnd/>
              </a:ln>
            </p:spPr>
            <p:txBody>
              <a:bodyPr/>
              <a:lstStyle/>
              <a:p>
                <a:endParaRPr lang="en-US"/>
              </a:p>
            </p:txBody>
          </p:sp>
          <p:sp>
            <p:nvSpPr>
              <p:cNvPr id="49882" name="Line 291"/>
              <p:cNvSpPr>
                <a:spLocks noChangeShapeType="1"/>
              </p:cNvSpPr>
              <p:nvPr/>
            </p:nvSpPr>
            <p:spPr bwMode="auto">
              <a:xfrm flipH="1" flipV="1">
                <a:off x="3935" y="3200"/>
                <a:ext cx="160" cy="159"/>
              </a:xfrm>
              <a:prstGeom prst="line">
                <a:avLst/>
              </a:prstGeom>
              <a:noFill/>
              <a:ln w="0" cap="sq">
                <a:solidFill>
                  <a:srgbClr val="0000FF"/>
                </a:solidFill>
                <a:miter lim="800000"/>
                <a:headEnd/>
                <a:tailEnd/>
              </a:ln>
            </p:spPr>
            <p:txBody>
              <a:bodyPr/>
              <a:lstStyle/>
              <a:p>
                <a:endParaRPr lang="en-US"/>
              </a:p>
            </p:txBody>
          </p:sp>
          <p:sp>
            <p:nvSpPr>
              <p:cNvPr id="49883" name="Line 292"/>
              <p:cNvSpPr>
                <a:spLocks noChangeShapeType="1"/>
              </p:cNvSpPr>
              <p:nvPr/>
            </p:nvSpPr>
            <p:spPr bwMode="auto">
              <a:xfrm flipH="1" flipV="1">
                <a:off x="3932" y="3199"/>
                <a:ext cx="160" cy="160"/>
              </a:xfrm>
              <a:prstGeom prst="line">
                <a:avLst/>
              </a:prstGeom>
              <a:noFill/>
              <a:ln w="0" cap="sq">
                <a:solidFill>
                  <a:srgbClr val="0000FF"/>
                </a:solidFill>
                <a:miter lim="800000"/>
                <a:headEnd/>
                <a:tailEnd/>
              </a:ln>
            </p:spPr>
            <p:txBody>
              <a:bodyPr/>
              <a:lstStyle/>
              <a:p>
                <a:endParaRPr lang="en-US"/>
              </a:p>
            </p:txBody>
          </p:sp>
          <p:sp>
            <p:nvSpPr>
              <p:cNvPr id="49884" name="Line 293"/>
              <p:cNvSpPr>
                <a:spLocks noChangeShapeType="1"/>
              </p:cNvSpPr>
              <p:nvPr/>
            </p:nvSpPr>
            <p:spPr bwMode="auto">
              <a:xfrm flipH="1" flipV="1">
                <a:off x="3929" y="3199"/>
                <a:ext cx="160" cy="160"/>
              </a:xfrm>
              <a:prstGeom prst="line">
                <a:avLst/>
              </a:prstGeom>
              <a:noFill/>
              <a:ln w="0" cap="sq">
                <a:solidFill>
                  <a:srgbClr val="0000FF"/>
                </a:solidFill>
                <a:miter lim="800000"/>
                <a:headEnd/>
                <a:tailEnd/>
              </a:ln>
            </p:spPr>
            <p:txBody>
              <a:bodyPr/>
              <a:lstStyle/>
              <a:p>
                <a:endParaRPr lang="en-US"/>
              </a:p>
            </p:txBody>
          </p:sp>
          <p:sp>
            <p:nvSpPr>
              <p:cNvPr id="49885" name="Line 294"/>
              <p:cNvSpPr>
                <a:spLocks noChangeShapeType="1"/>
              </p:cNvSpPr>
              <p:nvPr/>
            </p:nvSpPr>
            <p:spPr bwMode="auto">
              <a:xfrm flipH="1" flipV="1">
                <a:off x="3926" y="3199"/>
                <a:ext cx="160" cy="160"/>
              </a:xfrm>
              <a:prstGeom prst="line">
                <a:avLst/>
              </a:prstGeom>
              <a:noFill/>
              <a:ln w="0" cap="sq">
                <a:solidFill>
                  <a:srgbClr val="0000FF"/>
                </a:solidFill>
                <a:miter lim="800000"/>
                <a:headEnd/>
                <a:tailEnd/>
              </a:ln>
            </p:spPr>
            <p:txBody>
              <a:bodyPr/>
              <a:lstStyle/>
              <a:p>
                <a:endParaRPr lang="en-US"/>
              </a:p>
            </p:txBody>
          </p:sp>
          <p:sp>
            <p:nvSpPr>
              <p:cNvPr id="49886" name="Line 295"/>
              <p:cNvSpPr>
                <a:spLocks noChangeShapeType="1"/>
              </p:cNvSpPr>
              <p:nvPr/>
            </p:nvSpPr>
            <p:spPr bwMode="auto">
              <a:xfrm flipH="1" flipV="1">
                <a:off x="3922" y="3199"/>
                <a:ext cx="161" cy="160"/>
              </a:xfrm>
              <a:prstGeom prst="line">
                <a:avLst/>
              </a:prstGeom>
              <a:noFill/>
              <a:ln w="0" cap="sq">
                <a:solidFill>
                  <a:srgbClr val="0000FF"/>
                </a:solidFill>
                <a:miter lim="800000"/>
                <a:headEnd/>
                <a:tailEnd/>
              </a:ln>
            </p:spPr>
            <p:txBody>
              <a:bodyPr/>
              <a:lstStyle/>
              <a:p>
                <a:endParaRPr lang="en-US"/>
              </a:p>
            </p:txBody>
          </p:sp>
          <p:sp>
            <p:nvSpPr>
              <p:cNvPr id="49887" name="Line 296"/>
              <p:cNvSpPr>
                <a:spLocks noChangeShapeType="1"/>
              </p:cNvSpPr>
              <p:nvPr/>
            </p:nvSpPr>
            <p:spPr bwMode="auto">
              <a:xfrm flipH="1" flipV="1">
                <a:off x="3919" y="3198"/>
                <a:ext cx="161" cy="161"/>
              </a:xfrm>
              <a:prstGeom prst="line">
                <a:avLst/>
              </a:prstGeom>
              <a:noFill/>
              <a:ln w="0" cap="sq">
                <a:solidFill>
                  <a:srgbClr val="0000FF"/>
                </a:solidFill>
                <a:miter lim="800000"/>
                <a:headEnd/>
                <a:tailEnd/>
              </a:ln>
            </p:spPr>
            <p:txBody>
              <a:bodyPr/>
              <a:lstStyle/>
              <a:p>
                <a:endParaRPr lang="en-US"/>
              </a:p>
            </p:txBody>
          </p:sp>
          <p:sp>
            <p:nvSpPr>
              <p:cNvPr id="49888" name="Line 297"/>
              <p:cNvSpPr>
                <a:spLocks noChangeShapeType="1"/>
              </p:cNvSpPr>
              <p:nvPr/>
            </p:nvSpPr>
            <p:spPr bwMode="auto">
              <a:xfrm flipH="1" flipV="1">
                <a:off x="3916" y="3198"/>
                <a:ext cx="161" cy="161"/>
              </a:xfrm>
              <a:prstGeom prst="line">
                <a:avLst/>
              </a:prstGeom>
              <a:noFill/>
              <a:ln w="0" cap="sq">
                <a:solidFill>
                  <a:srgbClr val="0000FF"/>
                </a:solidFill>
                <a:miter lim="800000"/>
                <a:headEnd/>
                <a:tailEnd/>
              </a:ln>
            </p:spPr>
            <p:txBody>
              <a:bodyPr/>
              <a:lstStyle/>
              <a:p>
                <a:endParaRPr lang="en-US"/>
              </a:p>
            </p:txBody>
          </p:sp>
          <p:sp>
            <p:nvSpPr>
              <p:cNvPr id="49889" name="Line 298"/>
              <p:cNvSpPr>
                <a:spLocks noChangeShapeType="1"/>
              </p:cNvSpPr>
              <p:nvPr/>
            </p:nvSpPr>
            <p:spPr bwMode="auto">
              <a:xfrm flipH="1" flipV="1">
                <a:off x="3913" y="3198"/>
                <a:ext cx="161" cy="161"/>
              </a:xfrm>
              <a:prstGeom prst="line">
                <a:avLst/>
              </a:prstGeom>
              <a:noFill/>
              <a:ln w="0" cap="sq">
                <a:solidFill>
                  <a:srgbClr val="0000FF"/>
                </a:solidFill>
                <a:miter lim="800000"/>
                <a:headEnd/>
                <a:tailEnd/>
              </a:ln>
            </p:spPr>
            <p:txBody>
              <a:bodyPr/>
              <a:lstStyle/>
              <a:p>
                <a:endParaRPr lang="en-US"/>
              </a:p>
            </p:txBody>
          </p:sp>
          <p:sp>
            <p:nvSpPr>
              <p:cNvPr id="49890" name="Line 299"/>
              <p:cNvSpPr>
                <a:spLocks noChangeShapeType="1"/>
              </p:cNvSpPr>
              <p:nvPr/>
            </p:nvSpPr>
            <p:spPr bwMode="auto">
              <a:xfrm flipH="1" flipV="1">
                <a:off x="3910" y="3198"/>
                <a:ext cx="161" cy="161"/>
              </a:xfrm>
              <a:prstGeom prst="line">
                <a:avLst/>
              </a:prstGeom>
              <a:noFill/>
              <a:ln w="0" cap="sq">
                <a:solidFill>
                  <a:srgbClr val="0000FF"/>
                </a:solidFill>
                <a:miter lim="800000"/>
                <a:headEnd/>
                <a:tailEnd/>
              </a:ln>
            </p:spPr>
            <p:txBody>
              <a:bodyPr/>
              <a:lstStyle/>
              <a:p>
                <a:endParaRPr lang="en-US"/>
              </a:p>
            </p:txBody>
          </p:sp>
          <p:sp>
            <p:nvSpPr>
              <p:cNvPr id="49891" name="Line 300"/>
              <p:cNvSpPr>
                <a:spLocks noChangeShapeType="1"/>
              </p:cNvSpPr>
              <p:nvPr/>
            </p:nvSpPr>
            <p:spPr bwMode="auto">
              <a:xfrm flipH="1" flipV="1">
                <a:off x="3906" y="3197"/>
                <a:ext cx="162" cy="162"/>
              </a:xfrm>
              <a:prstGeom prst="line">
                <a:avLst/>
              </a:prstGeom>
              <a:noFill/>
              <a:ln w="0" cap="sq">
                <a:solidFill>
                  <a:srgbClr val="0000FF"/>
                </a:solidFill>
                <a:miter lim="800000"/>
                <a:headEnd/>
                <a:tailEnd/>
              </a:ln>
            </p:spPr>
            <p:txBody>
              <a:bodyPr/>
              <a:lstStyle/>
              <a:p>
                <a:endParaRPr lang="en-US"/>
              </a:p>
            </p:txBody>
          </p:sp>
          <p:sp>
            <p:nvSpPr>
              <p:cNvPr id="49892" name="Line 301"/>
              <p:cNvSpPr>
                <a:spLocks noChangeShapeType="1"/>
              </p:cNvSpPr>
              <p:nvPr/>
            </p:nvSpPr>
            <p:spPr bwMode="auto">
              <a:xfrm flipH="1" flipV="1">
                <a:off x="3903" y="3197"/>
                <a:ext cx="162" cy="162"/>
              </a:xfrm>
              <a:prstGeom prst="line">
                <a:avLst/>
              </a:prstGeom>
              <a:noFill/>
              <a:ln w="0" cap="sq">
                <a:solidFill>
                  <a:srgbClr val="0000FF"/>
                </a:solidFill>
                <a:miter lim="800000"/>
                <a:headEnd/>
                <a:tailEnd/>
              </a:ln>
            </p:spPr>
            <p:txBody>
              <a:bodyPr/>
              <a:lstStyle/>
              <a:p>
                <a:endParaRPr lang="en-US"/>
              </a:p>
            </p:txBody>
          </p:sp>
          <p:sp>
            <p:nvSpPr>
              <p:cNvPr id="49893" name="Line 302"/>
              <p:cNvSpPr>
                <a:spLocks noChangeShapeType="1"/>
              </p:cNvSpPr>
              <p:nvPr/>
            </p:nvSpPr>
            <p:spPr bwMode="auto">
              <a:xfrm flipH="1" flipV="1">
                <a:off x="3900" y="3197"/>
                <a:ext cx="162" cy="162"/>
              </a:xfrm>
              <a:prstGeom prst="line">
                <a:avLst/>
              </a:prstGeom>
              <a:noFill/>
              <a:ln w="0" cap="sq">
                <a:solidFill>
                  <a:srgbClr val="0000FF"/>
                </a:solidFill>
                <a:miter lim="800000"/>
                <a:headEnd/>
                <a:tailEnd/>
              </a:ln>
            </p:spPr>
            <p:txBody>
              <a:bodyPr/>
              <a:lstStyle/>
              <a:p>
                <a:endParaRPr lang="en-US"/>
              </a:p>
            </p:txBody>
          </p:sp>
          <p:sp>
            <p:nvSpPr>
              <p:cNvPr id="49894" name="Line 303"/>
              <p:cNvSpPr>
                <a:spLocks noChangeShapeType="1"/>
              </p:cNvSpPr>
              <p:nvPr/>
            </p:nvSpPr>
            <p:spPr bwMode="auto">
              <a:xfrm flipH="1" flipV="1">
                <a:off x="3897" y="3196"/>
                <a:ext cx="162" cy="163"/>
              </a:xfrm>
              <a:prstGeom prst="line">
                <a:avLst/>
              </a:prstGeom>
              <a:noFill/>
              <a:ln w="0" cap="sq">
                <a:solidFill>
                  <a:srgbClr val="0000FF"/>
                </a:solidFill>
                <a:miter lim="800000"/>
                <a:headEnd/>
                <a:tailEnd/>
              </a:ln>
            </p:spPr>
            <p:txBody>
              <a:bodyPr/>
              <a:lstStyle/>
              <a:p>
                <a:endParaRPr lang="en-US"/>
              </a:p>
            </p:txBody>
          </p:sp>
          <p:sp>
            <p:nvSpPr>
              <p:cNvPr id="49895" name="Line 304"/>
              <p:cNvSpPr>
                <a:spLocks noChangeShapeType="1"/>
              </p:cNvSpPr>
              <p:nvPr/>
            </p:nvSpPr>
            <p:spPr bwMode="auto">
              <a:xfrm flipH="1" flipV="1">
                <a:off x="3893" y="3196"/>
                <a:ext cx="163" cy="163"/>
              </a:xfrm>
              <a:prstGeom prst="line">
                <a:avLst/>
              </a:prstGeom>
              <a:noFill/>
              <a:ln w="0" cap="sq">
                <a:solidFill>
                  <a:srgbClr val="0000FF"/>
                </a:solidFill>
                <a:miter lim="800000"/>
                <a:headEnd/>
                <a:tailEnd/>
              </a:ln>
            </p:spPr>
            <p:txBody>
              <a:bodyPr/>
              <a:lstStyle/>
              <a:p>
                <a:endParaRPr lang="en-US"/>
              </a:p>
            </p:txBody>
          </p:sp>
          <p:sp>
            <p:nvSpPr>
              <p:cNvPr id="49896" name="Line 305"/>
              <p:cNvSpPr>
                <a:spLocks noChangeShapeType="1"/>
              </p:cNvSpPr>
              <p:nvPr/>
            </p:nvSpPr>
            <p:spPr bwMode="auto">
              <a:xfrm flipH="1" flipV="1">
                <a:off x="3890" y="3196"/>
                <a:ext cx="163" cy="163"/>
              </a:xfrm>
              <a:prstGeom prst="line">
                <a:avLst/>
              </a:prstGeom>
              <a:noFill/>
              <a:ln w="0" cap="sq">
                <a:solidFill>
                  <a:srgbClr val="0000FF"/>
                </a:solidFill>
                <a:miter lim="800000"/>
                <a:headEnd/>
                <a:tailEnd/>
              </a:ln>
            </p:spPr>
            <p:txBody>
              <a:bodyPr/>
              <a:lstStyle/>
              <a:p>
                <a:endParaRPr lang="en-US"/>
              </a:p>
            </p:txBody>
          </p:sp>
          <p:sp>
            <p:nvSpPr>
              <p:cNvPr id="49897" name="Line 306"/>
              <p:cNvSpPr>
                <a:spLocks noChangeShapeType="1"/>
              </p:cNvSpPr>
              <p:nvPr/>
            </p:nvSpPr>
            <p:spPr bwMode="auto">
              <a:xfrm flipH="1" flipV="1">
                <a:off x="3887" y="3196"/>
                <a:ext cx="163" cy="163"/>
              </a:xfrm>
              <a:prstGeom prst="line">
                <a:avLst/>
              </a:prstGeom>
              <a:noFill/>
              <a:ln w="0" cap="sq">
                <a:solidFill>
                  <a:srgbClr val="0000FF"/>
                </a:solidFill>
                <a:miter lim="800000"/>
                <a:headEnd/>
                <a:tailEnd/>
              </a:ln>
            </p:spPr>
            <p:txBody>
              <a:bodyPr/>
              <a:lstStyle/>
              <a:p>
                <a:endParaRPr lang="en-US"/>
              </a:p>
            </p:txBody>
          </p:sp>
          <p:sp>
            <p:nvSpPr>
              <p:cNvPr id="49898" name="Line 307"/>
              <p:cNvSpPr>
                <a:spLocks noChangeShapeType="1"/>
              </p:cNvSpPr>
              <p:nvPr/>
            </p:nvSpPr>
            <p:spPr bwMode="auto">
              <a:xfrm flipH="1" flipV="1">
                <a:off x="3884" y="3195"/>
                <a:ext cx="163" cy="164"/>
              </a:xfrm>
              <a:prstGeom prst="line">
                <a:avLst/>
              </a:prstGeom>
              <a:noFill/>
              <a:ln w="0" cap="sq">
                <a:solidFill>
                  <a:srgbClr val="0000FF"/>
                </a:solidFill>
                <a:miter lim="800000"/>
                <a:headEnd/>
                <a:tailEnd/>
              </a:ln>
            </p:spPr>
            <p:txBody>
              <a:bodyPr/>
              <a:lstStyle/>
              <a:p>
                <a:endParaRPr lang="en-US"/>
              </a:p>
            </p:txBody>
          </p:sp>
          <p:sp>
            <p:nvSpPr>
              <p:cNvPr id="49899" name="Line 308"/>
              <p:cNvSpPr>
                <a:spLocks noChangeShapeType="1"/>
              </p:cNvSpPr>
              <p:nvPr/>
            </p:nvSpPr>
            <p:spPr bwMode="auto">
              <a:xfrm flipH="1" flipV="1">
                <a:off x="3880" y="3195"/>
                <a:ext cx="164" cy="164"/>
              </a:xfrm>
              <a:prstGeom prst="line">
                <a:avLst/>
              </a:prstGeom>
              <a:noFill/>
              <a:ln w="0" cap="sq">
                <a:solidFill>
                  <a:srgbClr val="0000FF"/>
                </a:solidFill>
                <a:miter lim="800000"/>
                <a:headEnd/>
                <a:tailEnd/>
              </a:ln>
            </p:spPr>
            <p:txBody>
              <a:bodyPr/>
              <a:lstStyle/>
              <a:p>
                <a:endParaRPr lang="en-US"/>
              </a:p>
            </p:txBody>
          </p:sp>
          <p:sp>
            <p:nvSpPr>
              <p:cNvPr id="49900" name="Line 309"/>
              <p:cNvSpPr>
                <a:spLocks noChangeShapeType="1"/>
              </p:cNvSpPr>
              <p:nvPr/>
            </p:nvSpPr>
            <p:spPr bwMode="auto">
              <a:xfrm flipH="1" flipV="1">
                <a:off x="3877" y="3195"/>
                <a:ext cx="164" cy="164"/>
              </a:xfrm>
              <a:prstGeom prst="line">
                <a:avLst/>
              </a:prstGeom>
              <a:noFill/>
              <a:ln w="0" cap="sq">
                <a:solidFill>
                  <a:srgbClr val="0000FF"/>
                </a:solidFill>
                <a:miter lim="800000"/>
                <a:headEnd/>
                <a:tailEnd/>
              </a:ln>
            </p:spPr>
            <p:txBody>
              <a:bodyPr/>
              <a:lstStyle/>
              <a:p>
                <a:endParaRPr lang="en-US"/>
              </a:p>
            </p:txBody>
          </p:sp>
          <p:sp>
            <p:nvSpPr>
              <p:cNvPr id="49901" name="Line 310"/>
              <p:cNvSpPr>
                <a:spLocks noChangeShapeType="1"/>
              </p:cNvSpPr>
              <p:nvPr/>
            </p:nvSpPr>
            <p:spPr bwMode="auto">
              <a:xfrm flipH="1" flipV="1">
                <a:off x="3874" y="3194"/>
                <a:ext cx="164" cy="165"/>
              </a:xfrm>
              <a:prstGeom prst="line">
                <a:avLst/>
              </a:prstGeom>
              <a:noFill/>
              <a:ln w="0" cap="sq">
                <a:solidFill>
                  <a:srgbClr val="0000FF"/>
                </a:solidFill>
                <a:miter lim="800000"/>
                <a:headEnd/>
                <a:tailEnd/>
              </a:ln>
            </p:spPr>
            <p:txBody>
              <a:bodyPr/>
              <a:lstStyle/>
              <a:p>
                <a:endParaRPr lang="en-US"/>
              </a:p>
            </p:txBody>
          </p:sp>
          <p:sp>
            <p:nvSpPr>
              <p:cNvPr id="49902" name="Line 311"/>
              <p:cNvSpPr>
                <a:spLocks noChangeShapeType="1"/>
              </p:cNvSpPr>
              <p:nvPr/>
            </p:nvSpPr>
            <p:spPr bwMode="auto">
              <a:xfrm flipH="1" flipV="1">
                <a:off x="3870" y="3194"/>
                <a:ext cx="165" cy="165"/>
              </a:xfrm>
              <a:prstGeom prst="line">
                <a:avLst/>
              </a:prstGeom>
              <a:noFill/>
              <a:ln w="0" cap="sq">
                <a:solidFill>
                  <a:srgbClr val="0000FF"/>
                </a:solidFill>
                <a:miter lim="800000"/>
                <a:headEnd/>
                <a:tailEnd/>
              </a:ln>
            </p:spPr>
            <p:txBody>
              <a:bodyPr/>
              <a:lstStyle/>
              <a:p>
                <a:endParaRPr lang="en-US"/>
              </a:p>
            </p:txBody>
          </p:sp>
          <p:sp>
            <p:nvSpPr>
              <p:cNvPr id="49903" name="Line 312"/>
              <p:cNvSpPr>
                <a:spLocks noChangeShapeType="1"/>
              </p:cNvSpPr>
              <p:nvPr/>
            </p:nvSpPr>
            <p:spPr bwMode="auto">
              <a:xfrm flipH="1" flipV="1">
                <a:off x="3867" y="3194"/>
                <a:ext cx="165" cy="165"/>
              </a:xfrm>
              <a:prstGeom prst="line">
                <a:avLst/>
              </a:prstGeom>
              <a:noFill/>
              <a:ln w="0" cap="sq">
                <a:solidFill>
                  <a:srgbClr val="0000FF"/>
                </a:solidFill>
                <a:miter lim="800000"/>
                <a:headEnd/>
                <a:tailEnd/>
              </a:ln>
            </p:spPr>
            <p:txBody>
              <a:bodyPr/>
              <a:lstStyle/>
              <a:p>
                <a:endParaRPr lang="en-US"/>
              </a:p>
            </p:txBody>
          </p:sp>
          <p:sp>
            <p:nvSpPr>
              <p:cNvPr id="49904" name="Line 313"/>
              <p:cNvSpPr>
                <a:spLocks noChangeShapeType="1"/>
              </p:cNvSpPr>
              <p:nvPr/>
            </p:nvSpPr>
            <p:spPr bwMode="auto">
              <a:xfrm flipH="1" flipV="1">
                <a:off x="3864" y="3193"/>
                <a:ext cx="165" cy="166"/>
              </a:xfrm>
              <a:prstGeom prst="line">
                <a:avLst/>
              </a:prstGeom>
              <a:noFill/>
              <a:ln w="0" cap="sq">
                <a:solidFill>
                  <a:srgbClr val="0000FF"/>
                </a:solidFill>
                <a:miter lim="800000"/>
                <a:headEnd/>
                <a:tailEnd/>
              </a:ln>
            </p:spPr>
            <p:txBody>
              <a:bodyPr/>
              <a:lstStyle/>
              <a:p>
                <a:endParaRPr lang="en-US"/>
              </a:p>
            </p:txBody>
          </p:sp>
          <p:sp>
            <p:nvSpPr>
              <p:cNvPr id="49905" name="Line 314"/>
              <p:cNvSpPr>
                <a:spLocks noChangeShapeType="1"/>
              </p:cNvSpPr>
              <p:nvPr/>
            </p:nvSpPr>
            <p:spPr bwMode="auto">
              <a:xfrm flipH="1" flipV="1">
                <a:off x="3861" y="3193"/>
                <a:ext cx="165" cy="166"/>
              </a:xfrm>
              <a:prstGeom prst="line">
                <a:avLst/>
              </a:prstGeom>
              <a:noFill/>
              <a:ln w="0" cap="sq">
                <a:solidFill>
                  <a:srgbClr val="0000FF"/>
                </a:solidFill>
                <a:miter lim="800000"/>
                <a:headEnd/>
                <a:tailEnd/>
              </a:ln>
            </p:spPr>
            <p:txBody>
              <a:bodyPr/>
              <a:lstStyle/>
              <a:p>
                <a:endParaRPr lang="en-US"/>
              </a:p>
            </p:txBody>
          </p:sp>
          <p:sp>
            <p:nvSpPr>
              <p:cNvPr id="49906" name="Line 315"/>
              <p:cNvSpPr>
                <a:spLocks noChangeShapeType="1"/>
              </p:cNvSpPr>
              <p:nvPr/>
            </p:nvSpPr>
            <p:spPr bwMode="auto">
              <a:xfrm flipH="1" flipV="1">
                <a:off x="3857" y="3193"/>
                <a:ext cx="166" cy="166"/>
              </a:xfrm>
              <a:prstGeom prst="line">
                <a:avLst/>
              </a:prstGeom>
              <a:noFill/>
              <a:ln w="0" cap="sq">
                <a:solidFill>
                  <a:srgbClr val="0000FF"/>
                </a:solidFill>
                <a:miter lim="800000"/>
                <a:headEnd/>
                <a:tailEnd/>
              </a:ln>
            </p:spPr>
            <p:txBody>
              <a:bodyPr/>
              <a:lstStyle/>
              <a:p>
                <a:endParaRPr lang="en-US"/>
              </a:p>
            </p:txBody>
          </p:sp>
          <p:sp>
            <p:nvSpPr>
              <p:cNvPr id="49907" name="Line 316"/>
              <p:cNvSpPr>
                <a:spLocks noChangeShapeType="1"/>
              </p:cNvSpPr>
              <p:nvPr/>
            </p:nvSpPr>
            <p:spPr bwMode="auto">
              <a:xfrm flipH="1" flipV="1">
                <a:off x="3854" y="3192"/>
                <a:ext cx="166" cy="167"/>
              </a:xfrm>
              <a:prstGeom prst="line">
                <a:avLst/>
              </a:prstGeom>
              <a:noFill/>
              <a:ln w="0" cap="sq">
                <a:solidFill>
                  <a:srgbClr val="0000FF"/>
                </a:solidFill>
                <a:miter lim="800000"/>
                <a:headEnd/>
                <a:tailEnd/>
              </a:ln>
            </p:spPr>
            <p:txBody>
              <a:bodyPr/>
              <a:lstStyle/>
              <a:p>
                <a:endParaRPr lang="en-US"/>
              </a:p>
            </p:txBody>
          </p:sp>
          <p:sp>
            <p:nvSpPr>
              <p:cNvPr id="49908" name="Line 317"/>
              <p:cNvSpPr>
                <a:spLocks noChangeShapeType="1"/>
              </p:cNvSpPr>
              <p:nvPr/>
            </p:nvSpPr>
            <p:spPr bwMode="auto">
              <a:xfrm flipH="1" flipV="1">
                <a:off x="3851" y="3192"/>
                <a:ext cx="166" cy="167"/>
              </a:xfrm>
              <a:prstGeom prst="line">
                <a:avLst/>
              </a:prstGeom>
              <a:noFill/>
              <a:ln w="0" cap="sq">
                <a:solidFill>
                  <a:srgbClr val="0000FF"/>
                </a:solidFill>
                <a:miter lim="800000"/>
                <a:headEnd/>
                <a:tailEnd/>
              </a:ln>
            </p:spPr>
            <p:txBody>
              <a:bodyPr/>
              <a:lstStyle/>
              <a:p>
                <a:endParaRPr lang="en-US"/>
              </a:p>
            </p:txBody>
          </p:sp>
          <p:sp>
            <p:nvSpPr>
              <p:cNvPr id="49909" name="Line 318"/>
              <p:cNvSpPr>
                <a:spLocks noChangeShapeType="1"/>
              </p:cNvSpPr>
              <p:nvPr/>
            </p:nvSpPr>
            <p:spPr bwMode="auto">
              <a:xfrm flipH="1" flipV="1">
                <a:off x="3847" y="3192"/>
                <a:ext cx="167" cy="167"/>
              </a:xfrm>
              <a:prstGeom prst="line">
                <a:avLst/>
              </a:prstGeom>
              <a:noFill/>
              <a:ln w="0" cap="sq">
                <a:solidFill>
                  <a:srgbClr val="0000FF"/>
                </a:solidFill>
                <a:miter lim="800000"/>
                <a:headEnd/>
                <a:tailEnd/>
              </a:ln>
            </p:spPr>
            <p:txBody>
              <a:bodyPr/>
              <a:lstStyle/>
              <a:p>
                <a:endParaRPr lang="en-US"/>
              </a:p>
            </p:txBody>
          </p:sp>
          <p:sp>
            <p:nvSpPr>
              <p:cNvPr id="49910" name="Line 319"/>
              <p:cNvSpPr>
                <a:spLocks noChangeShapeType="1"/>
              </p:cNvSpPr>
              <p:nvPr/>
            </p:nvSpPr>
            <p:spPr bwMode="auto">
              <a:xfrm flipH="1" flipV="1">
                <a:off x="3844" y="3191"/>
                <a:ext cx="167" cy="168"/>
              </a:xfrm>
              <a:prstGeom prst="line">
                <a:avLst/>
              </a:prstGeom>
              <a:noFill/>
              <a:ln w="0" cap="sq">
                <a:solidFill>
                  <a:srgbClr val="0000FF"/>
                </a:solidFill>
                <a:miter lim="800000"/>
                <a:headEnd/>
                <a:tailEnd/>
              </a:ln>
            </p:spPr>
            <p:txBody>
              <a:bodyPr/>
              <a:lstStyle/>
              <a:p>
                <a:endParaRPr lang="en-US"/>
              </a:p>
            </p:txBody>
          </p:sp>
          <p:sp>
            <p:nvSpPr>
              <p:cNvPr id="49911" name="Line 320"/>
              <p:cNvSpPr>
                <a:spLocks noChangeShapeType="1"/>
              </p:cNvSpPr>
              <p:nvPr/>
            </p:nvSpPr>
            <p:spPr bwMode="auto">
              <a:xfrm flipH="1" flipV="1">
                <a:off x="3841" y="3191"/>
                <a:ext cx="167" cy="168"/>
              </a:xfrm>
              <a:prstGeom prst="line">
                <a:avLst/>
              </a:prstGeom>
              <a:noFill/>
              <a:ln w="0" cap="sq">
                <a:solidFill>
                  <a:srgbClr val="0000FF"/>
                </a:solidFill>
                <a:miter lim="800000"/>
                <a:headEnd/>
                <a:tailEnd/>
              </a:ln>
            </p:spPr>
            <p:txBody>
              <a:bodyPr/>
              <a:lstStyle/>
              <a:p>
                <a:endParaRPr lang="en-US"/>
              </a:p>
            </p:txBody>
          </p:sp>
          <p:sp>
            <p:nvSpPr>
              <p:cNvPr id="49912" name="Line 321"/>
              <p:cNvSpPr>
                <a:spLocks noChangeShapeType="1"/>
              </p:cNvSpPr>
              <p:nvPr/>
            </p:nvSpPr>
            <p:spPr bwMode="auto">
              <a:xfrm flipH="1" flipV="1">
                <a:off x="3838" y="3191"/>
                <a:ext cx="168" cy="168"/>
              </a:xfrm>
              <a:prstGeom prst="line">
                <a:avLst/>
              </a:prstGeom>
              <a:noFill/>
              <a:ln w="0" cap="sq">
                <a:solidFill>
                  <a:srgbClr val="0000FF"/>
                </a:solidFill>
                <a:miter lim="800000"/>
                <a:headEnd/>
                <a:tailEnd/>
              </a:ln>
            </p:spPr>
            <p:txBody>
              <a:bodyPr/>
              <a:lstStyle/>
              <a:p>
                <a:endParaRPr lang="en-US"/>
              </a:p>
            </p:txBody>
          </p:sp>
          <p:sp>
            <p:nvSpPr>
              <p:cNvPr id="49913" name="Line 322"/>
              <p:cNvSpPr>
                <a:spLocks noChangeShapeType="1"/>
              </p:cNvSpPr>
              <p:nvPr/>
            </p:nvSpPr>
            <p:spPr bwMode="auto">
              <a:xfrm flipH="1" flipV="1">
                <a:off x="3834" y="3191"/>
                <a:ext cx="169" cy="168"/>
              </a:xfrm>
              <a:prstGeom prst="line">
                <a:avLst/>
              </a:prstGeom>
              <a:noFill/>
              <a:ln w="0" cap="sq">
                <a:solidFill>
                  <a:srgbClr val="0000FF"/>
                </a:solidFill>
                <a:miter lim="800000"/>
                <a:headEnd/>
                <a:tailEnd/>
              </a:ln>
            </p:spPr>
            <p:txBody>
              <a:bodyPr/>
              <a:lstStyle/>
              <a:p>
                <a:endParaRPr lang="en-US"/>
              </a:p>
            </p:txBody>
          </p:sp>
          <p:sp>
            <p:nvSpPr>
              <p:cNvPr id="49914" name="Line 323"/>
              <p:cNvSpPr>
                <a:spLocks noChangeShapeType="1"/>
              </p:cNvSpPr>
              <p:nvPr/>
            </p:nvSpPr>
            <p:spPr bwMode="auto">
              <a:xfrm flipH="1" flipV="1">
                <a:off x="3831" y="3190"/>
                <a:ext cx="169" cy="169"/>
              </a:xfrm>
              <a:prstGeom prst="line">
                <a:avLst/>
              </a:prstGeom>
              <a:noFill/>
              <a:ln w="0" cap="sq">
                <a:solidFill>
                  <a:srgbClr val="0000FF"/>
                </a:solidFill>
                <a:miter lim="800000"/>
                <a:headEnd/>
                <a:tailEnd/>
              </a:ln>
            </p:spPr>
            <p:txBody>
              <a:bodyPr/>
              <a:lstStyle/>
              <a:p>
                <a:endParaRPr lang="en-US"/>
              </a:p>
            </p:txBody>
          </p:sp>
          <p:sp>
            <p:nvSpPr>
              <p:cNvPr id="49915" name="Line 324"/>
              <p:cNvSpPr>
                <a:spLocks noChangeShapeType="1"/>
              </p:cNvSpPr>
              <p:nvPr/>
            </p:nvSpPr>
            <p:spPr bwMode="auto">
              <a:xfrm flipH="1" flipV="1">
                <a:off x="3828" y="3190"/>
                <a:ext cx="169" cy="169"/>
              </a:xfrm>
              <a:prstGeom prst="line">
                <a:avLst/>
              </a:prstGeom>
              <a:noFill/>
              <a:ln w="0" cap="sq">
                <a:solidFill>
                  <a:srgbClr val="0000FF"/>
                </a:solidFill>
                <a:miter lim="800000"/>
                <a:headEnd/>
                <a:tailEnd/>
              </a:ln>
            </p:spPr>
            <p:txBody>
              <a:bodyPr/>
              <a:lstStyle/>
              <a:p>
                <a:endParaRPr lang="en-US"/>
              </a:p>
            </p:txBody>
          </p:sp>
          <p:sp>
            <p:nvSpPr>
              <p:cNvPr id="49916" name="Line 325"/>
              <p:cNvSpPr>
                <a:spLocks noChangeShapeType="1"/>
              </p:cNvSpPr>
              <p:nvPr/>
            </p:nvSpPr>
            <p:spPr bwMode="auto">
              <a:xfrm flipH="1" flipV="1">
                <a:off x="3824" y="3189"/>
                <a:ext cx="170" cy="170"/>
              </a:xfrm>
              <a:prstGeom prst="line">
                <a:avLst/>
              </a:prstGeom>
              <a:noFill/>
              <a:ln w="0" cap="sq">
                <a:solidFill>
                  <a:srgbClr val="0000FF"/>
                </a:solidFill>
                <a:miter lim="800000"/>
                <a:headEnd/>
                <a:tailEnd/>
              </a:ln>
            </p:spPr>
            <p:txBody>
              <a:bodyPr/>
              <a:lstStyle/>
              <a:p>
                <a:endParaRPr lang="en-US"/>
              </a:p>
            </p:txBody>
          </p:sp>
          <p:sp>
            <p:nvSpPr>
              <p:cNvPr id="49917" name="Line 326"/>
              <p:cNvSpPr>
                <a:spLocks noChangeShapeType="1"/>
              </p:cNvSpPr>
              <p:nvPr/>
            </p:nvSpPr>
            <p:spPr bwMode="auto">
              <a:xfrm flipH="1" flipV="1">
                <a:off x="3821" y="3189"/>
                <a:ext cx="170" cy="170"/>
              </a:xfrm>
              <a:prstGeom prst="line">
                <a:avLst/>
              </a:prstGeom>
              <a:noFill/>
              <a:ln w="0" cap="sq">
                <a:solidFill>
                  <a:srgbClr val="0000FF"/>
                </a:solidFill>
                <a:miter lim="800000"/>
                <a:headEnd/>
                <a:tailEnd/>
              </a:ln>
            </p:spPr>
            <p:txBody>
              <a:bodyPr/>
              <a:lstStyle/>
              <a:p>
                <a:endParaRPr lang="en-US"/>
              </a:p>
            </p:txBody>
          </p:sp>
          <p:sp>
            <p:nvSpPr>
              <p:cNvPr id="49918" name="Line 327"/>
              <p:cNvSpPr>
                <a:spLocks noChangeShapeType="1"/>
              </p:cNvSpPr>
              <p:nvPr/>
            </p:nvSpPr>
            <p:spPr bwMode="auto">
              <a:xfrm flipH="1" flipV="1">
                <a:off x="3818" y="3189"/>
                <a:ext cx="170" cy="170"/>
              </a:xfrm>
              <a:prstGeom prst="line">
                <a:avLst/>
              </a:prstGeom>
              <a:noFill/>
              <a:ln w="0" cap="sq">
                <a:solidFill>
                  <a:srgbClr val="0000FF"/>
                </a:solidFill>
                <a:miter lim="800000"/>
                <a:headEnd/>
                <a:tailEnd/>
              </a:ln>
            </p:spPr>
            <p:txBody>
              <a:bodyPr/>
              <a:lstStyle/>
              <a:p>
                <a:endParaRPr lang="en-US"/>
              </a:p>
            </p:txBody>
          </p:sp>
          <p:sp>
            <p:nvSpPr>
              <p:cNvPr id="49919" name="Line 328"/>
              <p:cNvSpPr>
                <a:spLocks noChangeShapeType="1"/>
              </p:cNvSpPr>
              <p:nvPr/>
            </p:nvSpPr>
            <p:spPr bwMode="auto">
              <a:xfrm flipH="1" flipV="1">
                <a:off x="3814" y="3189"/>
                <a:ext cx="171" cy="170"/>
              </a:xfrm>
              <a:prstGeom prst="line">
                <a:avLst/>
              </a:prstGeom>
              <a:noFill/>
              <a:ln w="0" cap="sq">
                <a:solidFill>
                  <a:srgbClr val="0000FF"/>
                </a:solidFill>
                <a:miter lim="800000"/>
                <a:headEnd/>
                <a:tailEnd/>
              </a:ln>
            </p:spPr>
            <p:txBody>
              <a:bodyPr/>
              <a:lstStyle/>
              <a:p>
                <a:endParaRPr lang="en-US"/>
              </a:p>
            </p:txBody>
          </p:sp>
          <p:sp>
            <p:nvSpPr>
              <p:cNvPr id="49920" name="Line 329"/>
              <p:cNvSpPr>
                <a:spLocks noChangeShapeType="1"/>
              </p:cNvSpPr>
              <p:nvPr/>
            </p:nvSpPr>
            <p:spPr bwMode="auto">
              <a:xfrm flipH="1" flipV="1">
                <a:off x="3811" y="3188"/>
                <a:ext cx="171" cy="171"/>
              </a:xfrm>
              <a:prstGeom prst="line">
                <a:avLst/>
              </a:prstGeom>
              <a:noFill/>
              <a:ln w="0" cap="sq">
                <a:solidFill>
                  <a:srgbClr val="0000FF"/>
                </a:solidFill>
                <a:miter lim="800000"/>
                <a:headEnd/>
                <a:tailEnd/>
              </a:ln>
            </p:spPr>
            <p:txBody>
              <a:bodyPr/>
              <a:lstStyle/>
              <a:p>
                <a:endParaRPr lang="en-US"/>
              </a:p>
            </p:txBody>
          </p:sp>
          <p:sp>
            <p:nvSpPr>
              <p:cNvPr id="49921" name="Line 330"/>
              <p:cNvSpPr>
                <a:spLocks noChangeShapeType="1"/>
              </p:cNvSpPr>
              <p:nvPr/>
            </p:nvSpPr>
            <p:spPr bwMode="auto">
              <a:xfrm flipH="1" flipV="1">
                <a:off x="3808" y="3188"/>
                <a:ext cx="171" cy="171"/>
              </a:xfrm>
              <a:prstGeom prst="line">
                <a:avLst/>
              </a:prstGeom>
              <a:noFill/>
              <a:ln w="0" cap="sq">
                <a:solidFill>
                  <a:srgbClr val="0000FF"/>
                </a:solidFill>
                <a:miter lim="800000"/>
                <a:headEnd/>
                <a:tailEnd/>
              </a:ln>
            </p:spPr>
            <p:txBody>
              <a:bodyPr/>
              <a:lstStyle/>
              <a:p>
                <a:endParaRPr lang="en-US"/>
              </a:p>
            </p:txBody>
          </p:sp>
          <p:sp>
            <p:nvSpPr>
              <p:cNvPr id="49922" name="Line 331"/>
              <p:cNvSpPr>
                <a:spLocks noChangeShapeType="1"/>
              </p:cNvSpPr>
              <p:nvPr/>
            </p:nvSpPr>
            <p:spPr bwMode="auto">
              <a:xfrm flipH="1" flipV="1">
                <a:off x="3804" y="3187"/>
                <a:ext cx="172" cy="172"/>
              </a:xfrm>
              <a:prstGeom prst="line">
                <a:avLst/>
              </a:prstGeom>
              <a:noFill/>
              <a:ln w="0" cap="sq">
                <a:solidFill>
                  <a:srgbClr val="0000FF"/>
                </a:solidFill>
                <a:miter lim="800000"/>
                <a:headEnd/>
                <a:tailEnd/>
              </a:ln>
            </p:spPr>
            <p:txBody>
              <a:bodyPr/>
              <a:lstStyle/>
              <a:p>
                <a:endParaRPr lang="en-US"/>
              </a:p>
            </p:txBody>
          </p:sp>
          <p:sp>
            <p:nvSpPr>
              <p:cNvPr id="49923" name="Line 332"/>
              <p:cNvSpPr>
                <a:spLocks noChangeShapeType="1"/>
              </p:cNvSpPr>
              <p:nvPr/>
            </p:nvSpPr>
            <p:spPr bwMode="auto">
              <a:xfrm flipH="1" flipV="1">
                <a:off x="3801" y="3187"/>
                <a:ext cx="172" cy="172"/>
              </a:xfrm>
              <a:prstGeom prst="line">
                <a:avLst/>
              </a:prstGeom>
              <a:noFill/>
              <a:ln w="0" cap="sq">
                <a:solidFill>
                  <a:srgbClr val="0000FF"/>
                </a:solidFill>
                <a:miter lim="800000"/>
                <a:headEnd/>
                <a:tailEnd/>
              </a:ln>
            </p:spPr>
            <p:txBody>
              <a:bodyPr/>
              <a:lstStyle/>
              <a:p>
                <a:endParaRPr lang="en-US"/>
              </a:p>
            </p:txBody>
          </p:sp>
          <p:sp>
            <p:nvSpPr>
              <p:cNvPr id="49924" name="Line 333"/>
              <p:cNvSpPr>
                <a:spLocks noChangeShapeType="1"/>
              </p:cNvSpPr>
              <p:nvPr/>
            </p:nvSpPr>
            <p:spPr bwMode="auto">
              <a:xfrm flipH="1" flipV="1">
                <a:off x="3798" y="3187"/>
                <a:ext cx="172" cy="172"/>
              </a:xfrm>
              <a:prstGeom prst="line">
                <a:avLst/>
              </a:prstGeom>
              <a:noFill/>
              <a:ln w="0" cap="sq">
                <a:solidFill>
                  <a:srgbClr val="0000FF"/>
                </a:solidFill>
                <a:miter lim="800000"/>
                <a:headEnd/>
                <a:tailEnd/>
              </a:ln>
            </p:spPr>
            <p:txBody>
              <a:bodyPr/>
              <a:lstStyle/>
              <a:p>
                <a:endParaRPr lang="en-US"/>
              </a:p>
            </p:txBody>
          </p:sp>
          <p:sp>
            <p:nvSpPr>
              <p:cNvPr id="49925" name="Line 334"/>
              <p:cNvSpPr>
                <a:spLocks noChangeShapeType="1"/>
              </p:cNvSpPr>
              <p:nvPr/>
            </p:nvSpPr>
            <p:spPr bwMode="auto">
              <a:xfrm flipH="1" flipV="1">
                <a:off x="3794" y="3186"/>
                <a:ext cx="173" cy="173"/>
              </a:xfrm>
              <a:prstGeom prst="line">
                <a:avLst/>
              </a:prstGeom>
              <a:noFill/>
              <a:ln w="0" cap="sq">
                <a:solidFill>
                  <a:srgbClr val="0000FF"/>
                </a:solidFill>
                <a:miter lim="800000"/>
                <a:headEnd/>
                <a:tailEnd/>
              </a:ln>
            </p:spPr>
            <p:txBody>
              <a:bodyPr/>
              <a:lstStyle/>
              <a:p>
                <a:endParaRPr lang="en-US"/>
              </a:p>
            </p:txBody>
          </p:sp>
          <p:sp>
            <p:nvSpPr>
              <p:cNvPr id="49926" name="Line 335"/>
              <p:cNvSpPr>
                <a:spLocks noChangeShapeType="1"/>
              </p:cNvSpPr>
              <p:nvPr/>
            </p:nvSpPr>
            <p:spPr bwMode="auto">
              <a:xfrm flipH="1" flipV="1">
                <a:off x="3791" y="3186"/>
                <a:ext cx="173" cy="173"/>
              </a:xfrm>
              <a:prstGeom prst="line">
                <a:avLst/>
              </a:prstGeom>
              <a:noFill/>
              <a:ln w="0" cap="sq">
                <a:solidFill>
                  <a:srgbClr val="0000FF"/>
                </a:solidFill>
                <a:miter lim="800000"/>
                <a:headEnd/>
                <a:tailEnd/>
              </a:ln>
            </p:spPr>
            <p:txBody>
              <a:bodyPr/>
              <a:lstStyle/>
              <a:p>
                <a:endParaRPr lang="en-US"/>
              </a:p>
            </p:txBody>
          </p:sp>
          <p:sp>
            <p:nvSpPr>
              <p:cNvPr id="49927" name="Line 336"/>
              <p:cNvSpPr>
                <a:spLocks noChangeShapeType="1"/>
              </p:cNvSpPr>
              <p:nvPr/>
            </p:nvSpPr>
            <p:spPr bwMode="auto">
              <a:xfrm flipH="1" flipV="1">
                <a:off x="3788" y="3186"/>
                <a:ext cx="173" cy="173"/>
              </a:xfrm>
              <a:prstGeom prst="line">
                <a:avLst/>
              </a:prstGeom>
              <a:noFill/>
              <a:ln w="0" cap="sq">
                <a:solidFill>
                  <a:srgbClr val="0000FF"/>
                </a:solidFill>
                <a:miter lim="800000"/>
                <a:headEnd/>
                <a:tailEnd/>
              </a:ln>
            </p:spPr>
            <p:txBody>
              <a:bodyPr/>
              <a:lstStyle/>
              <a:p>
                <a:endParaRPr lang="en-US"/>
              </a:p>
            </p:txBody>
          </p:sp>
          <p:sp>
            <p:nvSpPr>
              <p:cNvPr id="49928" name="Line 337"/>
              <p:cNvSpPr>
                <a:spLocks noChangeShapeType="1"/>
              </p:cNvSpPr>
              <p:nvPr/>
            </p:nvSpPr>
            <p:spPr bwMode="auto">
              <a:xfrm flipH="1" flipV="1">
                <a:off x="3784" y="3185"/>
                <a:ext cx="174" cy="174"/>
              </a:xfrm>
              <a:prstGeom prst="line">
                <a:avLst/>
              </a:prstGeom>
              <a:noFill/>
              <a:ln w="0" cap="sq">
                <a:solidFill>
                  <a:srgbClr val="0000FF"/>
                </a:solidFill>
                <a:miter lim="800000"/>
                <a:headEnd/>
                <a:tailEnd/>
              </a:ln>
            </p:spPr>
            <p:txBody>
              <a:bodyPr/>
              <a:lstStyle/>
              <a:p>
                <a:endParaRPr lang="en-US"/>
              </a:p>
            </p:txBody>
          </p:sp>
          <p:sp>
            <p:nvSpPr>
              <p:cNvPr id="49929" name="Line 338"/>
              <p:cNvSpPr>
                <a:spLocks noChangeShapeType="1"/>
              </p:cNvSpPr>
              <p:nvPr/>
            </p:nvSpPr>
            <p:spPr bwMode="auto">
              <a:xfrm flipH="1" flipV="1">
                <a:off x="3781" y="3185"/>
                <a:ext cx="174" cy="174"/>
              </a:xfrm>
              <a:prstGeom prst="line">
                <a:avLst/>
              </a:prstGeom>
              <a:noFill/>
              <a:ln w="0" cap="sq">
                <a:solidFill>
                  <a:srgbClr val="0000FF"/>
                </a:solidFill>
                <a:miter lim="800000"/>
                <a:headEnd/>
                <a:tailEnd/>
              </a:ln>
            </p:spPr>
            <p:txBody>
              <a:bodyPr/>
              <a:lstStyle/>
              <a:p>
                <a:endParaRPr lang="en-US"/>
              </a:p>
            </p:txBody>
          </p:sp>
          <p:sp>
            <p:nvSpPr>
              <p:cNvPr id="49930" name="Line 339"/>
              <p:cNvSpPr>
                <a:spLocks noChangeShapeType="1"/>
              </p:cNvSpPr>
              <p:nvPr/>
            </p:nvSpPr>
            <p:spPr bwMode="auto">
              <a:xfrm flipH="1" flipV="1">
                <a:off x="3778" y="3184"/>
                <a:ext cx="174" cy="175"/>
              </a:xfrm>
              <a:prstGeom prst="line">
                <a:avLst/>
              </a:prstGeom>
              <a:noFill/>
              <a:ln w="0" cap="sq">
                <a:solidFill>
                  <a:srgbClr val="0000FF"/>
                </a:solidFill>
                <a:miter lim="800000"/>
                <a:headEnd/>
                <a:tailEnd/>
              </a:ln>
            </p:spPr>
            <p:txBody>
              <a:bodyPr/>
              <a:lstStyle/>
              <a:p>
                <a:endParaRPr lang="en-US"/>
              </a:p>
            </p:txBody>
          </p:sp>
          <p:sp>
            <p:nvSpPr>
              <p:cNvPr id="49931" name="Line 340"/>
              <p:cNvSpPr>
                <a:spLocks noChangeShapeType="1"/>
              </p:cNvSpPr>
              <p:nvPr/>
            </p:nvSpPr>
            <p:spPr bwMode="auto">
              <a:xfrm flipH="1" flipV="1">
                <a:off x="3774" y="3184"/>
                <a:ext cx="175" cy="175"/>
              </a:xfrm>
              <a:prstGeom prst="line">
                <a:avLst/>
              </a:prstGeom>
              <a:noFill/>
              <a:ln w="0" cap="sq">
                <a:solidFill>
                  <a:srgbClr val="0000FF"/>
                </a:solidFill>
                <a:miter lim="800000"/>
                <a:headEnd/>
                <a:tailEnd/>
              </a:ln>
            </p:spPr>
            <p:txBody>
              <a:bodyPr/>
              <a:lstStyle/>
              <a:p>
                <a:endParaRPr lang="en-US"/>
              </a:p>
            </p:txBody>
          </p:sp>
          <p:sp>
            <p:nvSpPr>
              <p:cNvPr id="49932" name="Line 341"/>
              <p:cNvSpPr>
                <a:spLocks noChangeShapeType="1"/>
              </p:cNvSpPr>
              <p:nvPr/>
            </p:nvSpPr>
            <p:spPr bwMode="auto">
              <a:xfrm flipH="1" flipV="1">
                <a:off x="3771" y="3184"/>
                <a:ext cx="175" cy="175"/>
              </a:xfrm>
              <a:prstGeom prst="line">
                <a:avLst/>
              </a:prstGeom>
              <a:noFill/>
              <a:ln w="0" cap="sq">
                <a:solidFill>
                  <a:srgbClr val="0000FF"/>
                </a:solidFill>
                <a:miter lim="800000"/>
                <a:headEnd/>
                <a:tailEnd/>
              </a:ln>
            </p:spPr>
            <p:txBody>
              <a:bodyPr/>
              <a:lstStyle/>
              <a:p>
                <a:endParaRPr lang="en-US"/>
              </a:p>
            </p:txBody>
          </p:sp>
          <p:sp>
            <p:nvSpPr>
              <p:cNvPr id="49933" name="Line 342"/>
              <p:cNvSpPr>
                <a:spLocks noChangeShapeType="1"/>
              </p:cNvSpPr>
              <p:nvPr/>
            </p:nvSpPr>
            <p:spPr bwMode="auto">
              <a:xfrm flipH="1" flipV="1">
                <a:off x="3768" y="3183"/>
                <a:ext cx="175" cy="176"/>
              </a:xfrm>
              <a:prstGeom prst="line">
                <a:avLst/>
              </a:prstGeom>
              <a:noFill/>
              <a:ln w="0" cap="sq">
                <a:solidFill>
                  <a:srgbClr val="0000FF"/>
                </a:solidFill>
                <a:miter lim="800000"/>
                <a:headEnd/>
                <a:tailEnd/>
              </a:ln>
            </p:spPr>
            <p:txBody>
              <a:bodyPr/>
              <a:lstStyle/>
              <a:p>
                <a:endParaRPr lang="en-US"/>
              </a:p>
            </p:txBody>
          </p:sp>
          <p:sp>
            <p:nvSpPr>
              <p:cNvPr id="49934" name="Line 343"/>
              <p:cNvSpPr>
                <a:spLocks noChangeShapeType="1"/>
              </p:cNvSpPr>
              <p:nvPr/>
            </p:nvSpPr>
            <p:spPr bwMode="auto">
              <a:xfrm flipH="1" flipV="1">
                <a:off x="3764" y="3183"/>
                <a:ext cx="176" cy="176"/>
              </a:xfrm>
              <a:prstGeom prst="line">
                <a:avLst/>
              </a:prstGeom>
              <a:noFill/>
              <a:ln w="0" cap="sq">
                <a:solidFill>
                  <a:srgbClr val="0000FF"/>
                </a:solidFill>
                <a:miter lim="800000"/>
                <a:headEnd/>
                <a:tailEnd/>
              </a:ln>
            </p:spPr>
            <p:txBody>
              <a:bodyPr/>
              <a:lstStyle/>
              <a:p>
                <a:endParaRPr lang="en-US"/>
              </a:p>
            </p:txBody>
          </p:sp>
          <p:sp>
            <p:nvSpPr>
              <p:cNvPr id="49935" name="Line 344"/>
              <p:cNvSpPr>
                <a:spLocks noChangeShapeType="1"/>
              </p:cNvSpPr>
              <p:nvPr/>
            </p:nvSpPr>
            <p:spPr bwMode="auto">
              <a:xfrm flipH="1" flipV="1">
                <a:off x="3761" y="3183"/>
                <a:ext cx="176" cy="176"/>
              </a:xfrm>
              <a:prstGeom prst="line">
                <a:avLst/>
              </a:prstGeom>
              <a:noFill/>
              <a:ln w="0" cap="sq">
                <a:solidFill>
                  <a:srgbClr val="0000FF"/>
                </a:solidFill>
                <a:miter lim="800000"/>
                <a:headEnd/>
                <a:tailEnd/>
              </a:ln>
            </p:spPr>
            <p:txBody>
              <a:bodyPr/>
              <a:lstStyle/>
              <a:p>
                <a:endParaRPr lang="en-US"/>
              </a:p>
            </p:txBody>
          </p:sp>
          <p:sp>
            <p:nvSpPr>
              <p:cNvPr id="49936" name="Line 345"/>
              <p:cNvSpPr>
                <a:spLocks noChangeShapeType="1"/>
              </p:cNvSpPr>
              <p:nvPr/>
            </p:nvSpPr>
            <p:spPr bwMode="auto">
              <a:xfrm flipH="1" flipV="1">
                <a:off x="3758" y="3182"/>
                <a:ext cx="176" cy="177"/>
              </a:xfrm>
              <a:prstGeom prst="line">
                <a:avLst/>
              </a:prstGeom>
              <a:noFill/>
              <a:ln w="0" cap="sq">
                <a:solidFill>
                  <a:srgbClr val="0000FF"/>
                </a:solidFill>
                <a:miter lim="800000"/>
                <a:headEnd/>
                <a:tailEnd/>
              </a:ln>
            </p:spPr>
            <p:txBody>
              <a:bodyPr/>
              <a:lstStyle/>
              <a:p>
                <a:endParaRPr lang="en-US"/>
              </a:p>
            </p:txBody>
          </p:sp>
          <p:sp>
            <p:nvSpPr>
              <p:cNvPr id="49937" name="Line 346"/>
              <p:cNvSpPr>
                <a:spLocks noChangeShapeType="1"/>
              </p:cNvSpPr>
              <p:nvPr/>
            </p:nvSpPr>
            <p:spPr bwMode="auto">
              <a:xfrm flipH="1" flipV="1">
                <a:off x="3754" y="3182"/>
                <a:ext cx="177" cy="177"/>
              </a:xfrm>
              <a:prstGeom prst="line">
                <a:avLst/>
              </a:prstGeom>
              <a:noFill/>
              <a:ln w="0" cap="sq">
                <a:solidFill>
                  <a:srgbClr val="0000FF"/>
                </a:solidFill>
                <a:miter lim="800000"/>
                <a:headEnd/>
                <a:tailEnd/>
              </a:ln>
            </p:spPr>
            <p:txBody>
              <a:bodyPr/>
              <a:lstStyle/>
              <a:p>
                <a:endParaRPr lang="en-US"/>
              </a:p>
            </p:txBody>
          </p:sp>
          <p:sp>
            <p:nvSpPr>
              <p:cNvPr id="49938" name="Line 347"/>
              <p:cNvSpPr>
                <a:spLocks noChangeShapeType="1"/>
              </p:cNvSpPr>
              <p:nvPr/>
            </p:nvSpPr>
            <p:spPr bwMode="auto">
              <a:xfrm flipH="1" flipV="1">
                <a:off x="3751" y="3181"/>
                <a:ext cx="177" cy="178"/>
              </a:xfrm>
              <a:prstGeom prst="line">
                <a:avLst/>
              </a:prstGeom>
              <a:noFill/>
              <a:ln w="0" cap="sq">
                <a:solidFill>
                  <a:srgbClr val="0000FF"/>
                </a:solidFill>
                <a:miter lim="800000"/>
                <a:headEnd/>
                <a:tailEnd/>
              </a:ln>
            </p:spPr>
            <p:txBody>
              <a:bodyPr/>
              <a:lstStyle/>
              <a:p>
                <a:endParaRPr lang="en-US"/>
              </a:p>
            </p:txBody>
          </p:sp>
          <p:sp>
            <p:nvSpPr>
              <p:cNvPr id="49939" name="Line 348"/>
              <p:cNvSpPr>
                <a:spLocks noChangeShapeType="1"/>
              </p:cNvSpPr>
              <p:nvPr/>
            </p:nvSpPr>
            <p:spPr bwMode="auto">
              <a:xfrm flipH="1" flipV="1">
                <a:off x="3747" y="3181"/>
                <a:ext cx="178" cy="178"/>
              </a:xfrm>
              <a:prstGeom prst="line">
                <a:avLst/>
              </a:prstGeom>
              <a:noFill/>
              <a:ln w="0" cap="sq">
                <a:solidFill>
                  <a:srgbClr val="0000FF"/>
                </a:solidFill>
                <a:miter lim="800000"/>
                <a:headEnd/>
                <a:tailEnd/>
              </a:ln>
            </p:spPr>
            <p:txBody>
              <a:bodyPr/>
              <a:lstStyle/>
              <a:p>
                <a:endParaRPr lang="en-US"/>
              </a:p>
            </p:txBody>
          </p:sp>
          <p:sp>
            <p:nvSpPr>
              <p:cNvPr id="49940" name="Line 349"/>
              <p:cNvSpPr>
                <a:spLocks noChangeShapeType="1"/>
              </p:cNvSpPr>
              <p:nvPr/>
            </p:nvSpPr>
            <p:spPr bwMode="auto">
              <a:xfrm flipH="1" flipV="1">
                <a:off x="3744" y="3181"/>
                <a:ext cx="178" cy="178"/>
              </a:xfrm>
              <a:prstGeom prst="line">
                <a:avLst/>
              </a:prstGeom>
              <a:noFill/>
              <a:ln w="0" cap="sq">
                <a:solidFill>
                  <a:srgbClr val="0000FF"/>
                </a:solidFill>
                <a:miter lim="800000"/>
                <a:headEnd/>
                <a:tailEnd/>
              </a:ln>
            </p:spPr>
            <p:txBody>
              <a:bodyPr/>
              <a:lstStyle/>
              <a:p>
                <a:endParaRPr lang="en-US"/>
              </a:p>
            </p:txBody>
          </p:sp>
          <p:sp>
            <p:nvSpPr>
              <p:cNvPr id="49941" name="Line 350"/>
              <p:cNvSpPr>
                <a:spLocks noChangeShapeType="1"/>
              </p:cNvSpPr>
              <p:nvPr/>
            </p:nvSpPr>
            <p:spPr bwMode="auto">
              <a:xfrm flipH="1" flipV="1">
                <a:off x="3741" y="3180"/>
                <a:ext cx="178" cy="179"/>
              </a:xfrm>
              <a:prstGeom prst="line">
                <a:avLst/>
              </a:prstGeom>
              <a:noFill/>
              <a:ln w="0" cap="sq">
                <a:solidFill>
                  <a:srgbClr val="0000FF"/>
                </a:solidFill>
                <a:miter lim="800000"/>
                <a:headEnd/>
                <a:tailEnd/>
              </a:ln>
            </p:spPr>
            <p:txBody>
              <a:bodyPr/>
              <a:lstStyle/>
              <a:p>
                <a:endParaRPr lang="en-US"/>
              </a:p>
            </p:txBody>
          </p:sp>
        </p:grpSp>
      </p:grpSp>
      <p:sp>
        <p:nvSpPr>
          <p:cNvPr id="688479" name="Freeform 351"/>
          <p:cNvSpPr>
            <a:spLocks/>
          </p:cNvSpPr>
          <p:nvPr/>
        </p:nvSpPr>
        <p:spPr bwMode="auto">
          <a:xfrm>
            <a:off x="6710363" y="2590800"/>
            <a:ext cx="381000" cy="2209800"/>
          </a:xfrm>
          <a:custGeom>
            <a:avLst/>
            <a:gdLst>
              <a:gd name="T0" fmla="*/ 0 w 240"/>
              <a:gd name="T1" fmla="*/ 0 h 1392"/>
              <a:gd name="T2" fmla="*/ 2147483647 w 240"/>
              <a:gd name="T3" fmla="*/ 0 h 1392"/>
              <a:gd name="T4" fmla="*/ 2147483647 w 240"/>
              <a:gd name="T5" fmla="*/ 2147483647 h 1392"/>
              <a:gd name="T6" fmla="*/ 2147483647 w 240"/>
              <a:gd name="T7" fmla="*/ 2147483647 h 1392"/>
              <a:gd name="T8" fmla="*/ 0 w 240"/>
              <a:gd name="T9" fmla="*/ 0 h 1392"/>
              <a:gd name="T10" fmla="*/ 0 60000 65536"/>
              <a:gd name="T11" fmla="*/ 0 60000 65536"/>
              <a:gd name="T12" fmla="*/ 0 60000 65536"/>
              <a:gd name="T13" fmla="*/ 0 60000 65536"/>
              <a:gd name="T14" fmla="*/ 0 60000 65536"/>
              <a:gd name="T15" fmla="*/ 0 w 240"/>
              <a:gd name="T16" fmla="*/ 0 h 1392"/>
              <a:gd name="T17" fmla="*/ 240 w 240"/>
              <a:gd name="T18" fmla="*/ 1392 h 1392"/>
            </a:gdLst>
            <a:ahLst/>
            <a:cxnLst>
              <a:cxn ang="T10">
                <a:pos x="T0" y="T1"/>
              </a:cxn>
              <a:cxn ang="T11">
                <a:pos x="T2" y="T3"/>
              </a:cxn>
              <a:cxn ang="T12">
                <a:pos x="T4" y="T5"/>
              </a:cxn>
              <a:cxn ang="T13">
                <a:pos x="T6" y="T7"/>
              </a:cxn>
              <a:cxn ang="T14">
                <a:pos x="T8" y="T9"/>
              </a:cxn>
            </a:cxnLst>
            <a:rect l="T15" t="T16" r="T17" b="T18"/>
            <a:pathLst>
              <a:path w="240" h="1392">
                <a:moveTo>
                  <a:pt x="0" y="0"/>
                </a:moveTo>
                <a:lnTo>
                  <a:pt x="240" y="0"/>
                </a:lnTo>
                <a:lnTo>
                  <a:pt x="240" y="1156"/>
                </a:lnTo>
                <a:lnTo>
                  <a:pt x="4" y="1392"/>
                </a:lnTo>
                <a:lnTo>
                  <a:pt x="0" y="0"/>
                </a:lnTo>
                <a:close/>
              </a:path>
            </a:pathLst>
          </a:custGeom>
          <a:solidFill>
            <a:srgbClr val="FF0000"/>
          </a:solidFill>
          <a:ln w="9525">
            <a:noFill/>
            <a:round/>
            <a:headEnd/>
            <a:tailEnd/>
          </a:ln>
        </p:spPr>
        <p:txBody>
          <a:bodyPr wrap="none" anchor="ctr"/>
          <a:lstStyle/>
          <a:p>
            <a:endParaRPr lang="en-US"/>
          </a:p>
        </p:txBody>
      </p:sp>
      <p:grpSp>
        <p:nvGrpSpPr>
          <p:cNvPr id="8" name="Group 352"/>
          <p:cNvGrpSpPr>
            <a:grpSpLocks/>
          </p:cNvGrpSpPr>
          <p:nvPr/>
        </p:nvGrpSpPr>
        <p:grpSpPr bwMode="auto">
          <a:xfrm>
            <a:off x="1298575" y="4953000"/>
            <a:ext cx="5778500" cy="1647825"/>
            <a:chOff x="818" y="3120"/>
            <a:chExt cx="3640" cy="1038"/>
          </a:xfrm>
        </p:grpSpPr>
        <p:sp>
          <p:nvSpPr>
            <p:cNvPr id="49562" name="Text Box 353"/>
            <p:cNvSpPr txBox="1">
              <a:spLocks noChangeArrowheads="1"/>
            </p:cNvSpPr>
            <p:nvPr/>
          </p:nvSpPr>
          <p:spPr bwMode="auto">
            <a:xfrm>
              <a:off x="818" y="3945"/>
              <a:ext cx="1678" cy="213"/>
            </a:xfrm>
            <a:prstGeom prst="rect">
              <a:avLst/>
            </a:prstGeom>
            <a:solidFill>
              <a:schemeClr val="bg1"/>
            </a:solidFill>
            <a:ln w="9525">
              <a:noFill/>
              <a:miter lim="800000"/>
              <a:headEnd/>
              <a:tailEnd/>
            </a:ln>
          </p:spPr>
          <p:txBody>
            <a:bodyPr>
              <a:spAutoFit/>
            </a:bodyPr>
            <a:lstStyle/>
            <a:p>
              <a:pPr algn="l" eaLnBrk="0" hangingPunct="0">
                <a:spcBef>
                  <a:spcPct val="50000"/>
                </a:spcBef>
              </a:pPr>
              <a:r>
                <a:rPr lang="en-US" sz="1600" b="1" i="1" dirty="0">
                  <a:solidFill>
                    <a:srgbClr val="000000"/>
                  </a:solidFill>
                  <a:latin typeface="Times New Roman" charset="0"/>
                </a:rPr>
                <a:t>Visible Light Camera</a:t>
              </a:r>
            </a:p>
          </p:txBody>
        </p:sp>
        <p:sp>
          <p:nvSpPr>
            <p:cNvPr id="688482" name="AutoShape 354"/>
            <p:cNvSpPr>
              <a:spLocks noChangeArrowheads="1"/>
            </p:cNvSpPr>
            <p:nvPr/>
          </p:nvSpPr>
          <p:spPr bwMode="auto">
            <a:xfrm>
              <a:off x="1296" y="3782"/>
              <a:ext cx="192" cy="182"/>
            </a:xfrm>
            <a:prstGeom prst="star5">
              <a:avLst/>
            </a:prstGeom>
            <a:solidFill>
              <a:srgbClr val="3366FF"/>
            </a:solidFill>
            <a:ln w="9525">
              <a:noFill/>
              <a:miter lim="800000"/>
              <a:headEnd/>
              <a:tailEnd/>
            </a:ln>
            <a:effectLst/>
          </p:spPr>
          <p:txBody>
            <a:bodyPr wrap="none" anchor="ctr"/>
            <a:lstStyle/>
            <a:p>
              <a:pPr>
                <a:defRPr/>
              </a:pPr>
              <a:endParaRPr lang="en-US">
                <a:ea typeface="+mn-ea"/>
              </a:endParaRPr>
            </a:p>
          </p:txBody>
        </p:sp>
        <p:sp>
          <p:nvSpPr>
            <p:cNvPr id="49564" name="Freeform 355"/>
            <p:cNvSpPr>
              <a:spLocks/>
            </p:cNvSpPr>
            <p:nvPr/>
          </p:nvSpPr>
          <p:spPr bwMode="auto">
            <a:xfrm>
              <a:off x="1380" y="3120"/>
              <a:ext cx="3078" cy="228"/>
            </a:xfrm>
            <a:custGeom>
              <a:avLst/>
              <a:gdLst>
                <a:gd name="T0" fmla="*/ 2850 w 3078"/>
                <a:gd name="T1" fmla="*/ 228 h 228"/>
                <a:gd name="T2" fmla="*/ 0 w 3078"/>
                <a:gd name="T3" fmla="*/ 126 h 228"/>
                <a:gd name="T4" fmla="*/ 36 w 3078"/>
                <a:gd name="T5" fmla="*/ 78 h 228"/>
                <a:gd name="T6" fmla="*/ 3078 w 3078"/>
                <a:gd name="T7" fmla="*/ 0 h 228"/>
                <a:gd name="T8" fmla="*/ 2850 w 3078"/>
                <a:gd name="T9" fmla="*/ 228 h 228"/>
                <a:gd name="T10" fmla="*/ 0 60000 65536"/>
                <a:gd name="T11" fmla="*/ 0 60000 65536"/>
                <a:gd name="T12" fmla="*/ 0 60000 65536"/>
                <a:gd name="T13" fmla="*/ 0 60000 65536"/>
                <a:gd name="T14" fmla="*/ 0 60000 65536"/>
                <a:gd name="T15" fmla="*/ 0 w 3078"/>
                <a:gd name="T16" fmla="*/ 0 h 228"/>
                <a:gd name="T17" fmla="*/ 3078 w 3078"/>
                <a:gd name="T18" fmla="*/ 228 h 228"/>
              </a:gdLst>
              <a:ahLst/>
              <a:cxnLst>
                <a:cxn ang="T10">
                  <a:pos x="T0" y="T1"/>
                </a:cxn>
                <a:cxn ang="T11">
                  <a:pos x="T2" y="T3"/>
                </a:cxn>
                <a:cxn ang="T12">
                  <a:pos x="T4" y="T5"/>
                </a:cxn>
                <a:cxn ang="T13">
                  <a:pos x="T6" y="T7"/>
                </a:cxn>
                <a:cxn ang="T14">
                  <a:pos x="T8" y="T9"/>
                </a:cxn>
              </a:cxnLst>
              <a:rect l="T15" t="T16" r="T17" b="T18"/>
              <a:pathLst>
                <a:path w="3078" h="228">
                  <a:moveTo>
                    <a:pt x="2850" y="228"/>
                  </a:moveTo>
                  <a:lnTo>
                    <a:pt x="0" y="126"/>
                  </a:lnTo>
                  <a:lnTo>
                    <a:pt x="36" y="78"/>
                  </a:lnTo>
                  <a:lnTo>
                    <a:pt x="3078" y="0"/>
                  </a:lnTo>
                  <a:lnTo>
                    <a:pt x="2850" y="228"/>
                  </a:lnTo>
                  <a:close/>
                </a:path>
              </a:pathLst>
            </a:custGeom>
            <a:solidFill>
              <a:srgbClr val="008000">
                <a:alpha val="50195"/>
              </a:srgbClr>
            </a:solidFill>
            <a:ln w="9525">
              <a:noFill/>
              <a:round/>
              <a:headEnd/>
              <a:tailEnd/>
            </a:ln>
          </p:spPr>
          <p:txBody>
            <a:bodyPr wrap="none" anchor="ctr"/>
            <a:lstStyle/>
            <a:p>
              <a:endParaRPr lang="en-US"/>
            </a:p>
          </p:txBody>
        </p:sp>
        <p:sp>
          <p:nvSpPr>
            <p:cNvPr id="49565" name="Freeform 356"/>
            <p:cNvSpPr>
              <a:spLocks/>
            </p:cNvSpPr>
            <p:nvPr/>
          </p:nvSpPr>
          <p:spPr bwMode="auto">
            <a:xfrm>
              <a:off x="1380" y="3244"/>
              <a:ext cx="44" cy="636"/>
            </a:xfrm>
            <a:custGeom>
              <a:avLst/>
              <a:gdLst>
                <a:gd name="T0" fmla="*/ 0 w 44"/>
                <a:gd name="T1" fmla="*/ 4 h 636"/>
                <a:gd name="T2" fmla="*/ 12 w 44"/>
                <a:gd name="T3" fmla="*/ 636 h 636"/>
                <a:gd name="T4" fmla="*/ 44 w 44"/>
                <a:gd name="T5" fmla="*/ 0 h 636"/>
                <a:gd name="T6" fmla="*/ 0 w 44"/>
                <a:gd name="T7" fmla="*/ 4 h 636"/>
                <a:gd name="T8" fmla="*/ 0 60000 65536"/>
                <a:gd name="T9" fmla="*/ 0 60000 65536"/>
                <a:gd name="T10" fmla="*/ 0 60000 65536"/>
                <a:gd name="T11" fmla="*/ 0 60000 65536"/>
                <a:gd name="T12" fmla="*/ 0 w 44"/>
                <a:gd name="T13" fmla="*/ 0 h 636"/>
                <a:gd name="T14" fmla="*/ 44 w 44"/>
                <a:gd name="T15" fmla="*/ 636 h 636"/>
              </a:gdLst>
              <a:ahLst/>
              <a:cxnLst>
                <a:cxn ang="T8">
                  <a:pos x="T0" y="T1"/>
                </a:cxn>
                <a:cxn ang="T9">
                  <a:pos x="T2" y="T3"/>
                </a:cxn>
                <a:cxn ang="T10">
                  <a:pos x="T4" y="T5"/>
                </a:cxn>
                <a:cxn ang="T11">
                  <a:pos x="T6" y="T7"/>
                </a:cxn>
              </a:cxnLst>
              <a:rect l="T12" t="T13" r="T14" b="T15"/>
              <a:pathLst>
                <a:path w="44" h="636">
                  <a:moveTo>
                    <a:pt x="0" y="4"/>
                  </a:moveTo>
                  <a:lnTo>
                    <a:pt x="12" y="636"/>
                  </a:lnTo>
                  <a:lnTo>
                    <a:pt x="44" y="0"/>
                  </a:lnTo>
                  <a:lnTo>
                    <a:pt x="0" y="4"/>
                  </a:lnTo>
                  <a:close/>
                </a:path>
              </a:pathLst>
            </a:custGeom>
            <a:solidFill>
              <a:srgbClr val="008000">
                <a:alpha val="50195"/>
              </a:srgbClr>
            </a:solidFill>
            <a:ln w="9525">
              <a:noFill/>
              <a:round/>
              <a:headEnd/>
              <a:tailEnd/>
            </a:ln>
          </p:spPr>
          <p:txBody>
            <a:bodyPr wrap="none" anchor="ctr"/>
            <a:lstStyle/>
            <a:p>
              <a:endParaRPr lang="en-US"/>
            </a:p>
          </p:txBody>
        </p:sp>
      </p:grpSp>
      <p:sp>
        <p:nvSpPr>
          <p:cNvPr id="49353" name="AutoShape 357"/>
          <p:cNvSpPr>
            <a:spLocks noChangeArrowheads="1"/>
          </p:cNvSpPr>
          <p:nvPr/>
        </p:nvSpPr>
        <p:spPr bwMode="auto">
          <a:xfrm>
            <a:off x="4343400" y="4097338"/>
            <a:ext cx="8382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accent1"/>
          </a:solidFill>
          <a:ln w="12700">
            <a:solidFill>
              <a:schemeClr val="tx1"/>
            </a:solidFill>
            <a:miter lim="800000"/>
            <a:headEnd/>
            <a:tailEnd/>
          </a:ln>
        </p:spPr>
        <p:txBody>
          <a:bodyPr wrap="none" anchor="ctr"/>
          <a:lstStyle/>
          <a:p>
            <a:endParaRPr lang="en-US"/>
          </a:p>
        </p:txBody>
      </p:sp>
      <p:sp>
        <p:nvSpPr>
          <p:cNvPr id="49354" name="AutoShape 358"/>
          <p:cNvSpPr>
            <a:spLocks noChangeArrowheads="1"/>
          </p:cNvSpPr>
          <p:nvPr/>
        </p:nvSpPr>
        <p:spPr bwMode="auto">
          <a:xfrm rot="10800000">
            <a:off x="4343400" y="4935538"/>
            <a:ext cx="8382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close/>
              </a:path>
            </a:pathLst>
          </a:custGeom>
          <a:solidFill>
            <a:schemeClr val="accent1"/>
          </a:solidFill>
          <a:ln w="12700">
            <a:solidFill>
              <a:schemeClr val="tx1"/>
            </a:solidFill>
            <a:miter lim="800000"/>
            <a:headEnd/>
            <a:tailEnd/>
          </a:ln>
        </p:spPr>
        <p:txBody>
          <a:bodyPr wrap="none" anchor="ctr"/>
          <a:lstStyle/>
          <a:p>
            <a:endParaRPr lang="en-US"/>
          </a:p>
        </p:txBody>
      </p:sp>
      <p:sp>
        <p:nvSpPr>
          <p:cNvPr id="49355" name="Rectangle 359"/>
          <p:cNvSpPr>
            <a:spLocks noChangeArrowheads="1"/>
          </p:cNvSpPr>
          <p:nvPr/>
        </p:nvSpPr>
        <p:spPr bwMode="auto">
          <a:xfrm>
            <a:off x="2971800" y="4402138"/>
            <a:ext cx="2438400" cy="76200"/>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49356" name="Rectangle 360"/>
          <p:cNvSpPr>
            <a:spLocks noChangeArrowheads="1"/>
          </p:cNvSpPr>
          <p:nvPr/>
        </p:nvSpPr>
        <p:spPr bwMode="auto">
          <a:xfrm>
            <a:off x="2971800" y="5307013"/>
            <a:ext cx="2438400" cy="76200"/>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49357" name="Text Box 361"/>
          <p:cNvSpPr txBox="1">
            <a:spLocks noChangeArrowheads="1"/>
          </p:cNvSpPr>
          <p:nvPr/>
        </p:nvSpPr>
        <p:spPr bwMode="auto">
          <a:xfrm>
            <a:off x="1981200" y="3852863"/>
            <a:ext cx="2209800" cy="396875"/>
          </a:xfrm>
          <a:prstGeom prst="rect">
            <a:avLst/>
          </a:prstGeom>
          <a:noFill/>
          <a:ln w="12700">
            <a:noFill/>
            <a:miter lim="800000"/>
            <a:headEnd/>
            <a:tailEnd/>
          </a:ln>
        </p:spPr>
        <p:txBody>
          <a:bodyPr>
            <a:spAutoFit/>
          </a:bodyPr>
          <a:lstStyle/>
          <a:p>
            <a:pPr algn="l" eaLnBrk="0" hangingPunct="0">
              <a:spcBef>
                <a:spcPct val="50000"/>
              </a:spcBef>
            </a:pPr>
            <a:r>
              <a:rPr lang="en-US" sz="2000" b="1" i="1">
                <a:solidFill>
                  <a:schemeClr val="tx1"/>
                </a:solidFill>
                <a:latin typeface="Times New Roman" charset="0"/>
              </a:rPr>
              <a:t>Light Tube</a:t>
            </a:r>
          </a:p>
        </p:txBody>
      </p:sp>
      <p:sp>
        <p:nvSpPr>
          <p:cNvPr id="49358" name="Text Box 362"/>
          <p:cNvSpPr txBox="1">
            <a:spLocks noChangeArrowheads="1"/>
          </p:cNvSpPr>
          <p:nvPr/>
        </p:nvSpPr>
        <p:spPr bwMode="auto">
          <a:xfrm>
            <a:off x="895350" y="3259138"/>
            <a:ext cx="3276600" cy="396875"/>
          </a:xfrm>
          <a:prstGeom prst="rect">
            <a:avLst/>
          </a:prstGeom>
          <a:noFill/>
          <a:ln w="12700">
            <a:noFill/>
            <a:miter lim="800000"/>
            <a:headEnd/>
            <a:tailEnd/>
          </a:ln>
        </p:spPr>
        <p:txBody>
          <a:bodyPr>
            <a:spAutoFit/>
          </a:bodyPr>
          <a:lstStyle/>
          <a:p>
            <a:pPr algn="l" eaLnBrk="0" hangingPunct="0">
              <a:spcBef>
                <a:spcPct val="50000"/>
              </a:spcBef>
            </a:pPr>
            <a:r>
              <a:rPr lang="en-US" sz="2000" b="1" i="1">
                <a:solidFill>
                  <a:schemeClr val="tx1"/>
                </a:solidFill>
                <a:latin typeface="Times New Roman" charset="0"/>
              </a:rPr>
              <a:t>Spherical Hydraulic Bearing</a:t>
            </a:r>
          </a:p>
        </p:txBody>
      </p:sp>
      <p:sp>
        <p:nvSpPr>
          <p:cNvPr id="49359" name="Line 363"/>
          <p:cNvSpPr>
            <a:spLocks noChangeShapeType="1"/>
          </p:cNvSpPr>
          <p:nvPr/>
        </p:nvSpPr>
        <p:spPr bwMode="auto">
          <a:xfrm>
            <a:off x="3962400" y="3487738"/>
            <a:ext cx="533400" cy="685800"/>
          </a:xfrm>
          <a:prstGeom prst="line">
            <a:avLst/>
          </a:prstGeom>
          <a:noFill/>
          <a:ln w="12700">
            <a:solidFill>
              <a:schemeClr val="tx1"/>
            </a:solidFill>
            <a:round/>
            <a:headEnd/>
            <a:tailEnd type="triangle" w="med" len="med"/>
          </a:ln>
        </p:spPr>
        <p:txBody>
          <a:bodyPr/>
          <a:lstStyle/>
          <a:p>
            <a:endParaRPr lang="en-US"/>
          </a:p>
        </p:txBody>
      </p:sp>
      <p:sp>
        <p:nvSpPr>
          <p:cNvPr id="49360" name="Line 364"/>
          <p:cNvSpPr>
            <a:spLocks noChangeShapeType="1"/>
          </p:cNvSpPr>
          <p:nvPr/>
        </p:nvSpPr>
        <p:spPr bwMode="auto">
          <a:xfrm>
            <a:off x="3581400" y="4059238"/>
            <a:ext cx="304800" cy="304800"/>
          </a:xfrm>
          <a:prstGeom prst="line">
            <a:avLst/>
          </a:prstGeom>
          <a:noFill/>
          <a:ln w="12700">
            <a:solidFill>
              <a:schemeClr val="tx1"/>
            </a:solidFill>
            <a:round/>
            <a:headEnd/>
            <a:tailEnd type="triangle" w="med" len="med"/>
          </a:ln>
        </p:spPr>
        <p:txBody>
          <a:bodyPr/>
          <a:lstStyle/>
          <a:p>
            <a:endParaRPr lang="en-US"/>
          </a:p>
        </p:txBody>
      </p:sp>
      <p:sp>
        <p:nvSpPr>
          <p:cNvPr id="688493" name="Freeform 365"/>
          <p:cNvSpPr>
            <a:spLocks/>
          </p:cNvSpPr>
          <p:nvPr/>
        </p:nvSpPr>
        <p:spPr bwMode="auto">
          <a:xfrm>
            <a:off x="6727825" y="4514850"/>
            <a:ext cx="374650" cy="819150"/>
          </a:xfrm>
          <a:custGeom>
            <a:avLst/>
            <a:gdLst>
              <a:gd name="T0" fmla="*/ 0 w 236"/>
              <a:gd name="T1" fmla="*/ 2147483647 h 484"/>
              <a:gd name="T2" fmla="*/ 2147483647 w 236"/>
              <a:gd name="T3" fmla="*/ 0 h 484"/>
              <a:gd name="T4" fmla="*/ 2147483647 w 236"/>
              <a:gd name="T5" fmla="*/ 2147483647 h 484"/>
              <a:gd name="T6" fmla="*/ 2147483647 w 236"/>
              <a:gd name="T7" fmla="*/ 2147483647 h 484"/>
              <a:gd name="T8" fmla="*/ 0 w 236"/>
              <a:gd name="T9" fmla="*/ 2147483647 h 484"/>
              <a:gd name="T10" fmla="*/ 0 60000 65536"/>
              <a:gd name="T11" fmla="*/ 0 60000 65536"/>
              <a:gd name="T12" fmla="*/ 0 60000 65536"/>
              <a:gd name="T13" fmla="*/ 0 60000 65536"/>
              <a:gd name="T14" fmla="*/ 0 60000 65536"/>
              <a:gd name="T15" fmla="*/ 0 w 236"/>
              <a:gd name="T16" fmla="*/ 0 h 484"/>
              <a:gd name="T17" fmla="*/ 236 w 236"/>
              <a:gd name="T18" fmla="*/ 484 h 484"/>
            </a:gdLst>
            <a:ahLst/>
            <a:cxnLst>
              <a:cxn ang="T10">
                <a:pos x="T0" y="T1"/>
              </a:cxn>
              <a:cxn ang="T11">
                <a:pos x="T2" y="T3"/>
              </a:cxn>
              <a:cxn ang="T12">
                <a:pos x="T4" y="T5"/>
              </a:cxn>
              <a:cxn ang="T13">
                <a:pos x="T6" y="T7"/>
              </a:cxn>
              <a:cxn ang="T14">
                <a:pos x="T8" y="T9"/>
              </a:cxn>
            </a:cxnLst>
            <a:rect l="T15" t="T16" r="T17" b="T18"/>
            <a:pathLst>
              <a:path w="236" h="484">
                <a:moveTo>
                  <a:pt x="0" y="236"/>
                </a:moveTo>
                <a:lnTo>
                  <a:pt x="236" y="0"/>
                </a:lnTo>
                <a:lnTo>
                  <a:pt x="236" y="256"/>
                </a:lnTo>
                <a:lnTo>
                  <a:pt x="4" y="484"/>
                </a:lnTo>
                <a:lnTo>
                  <a:pt x="0" y="236"/>
                </a:lnTo>
                <a:close/>
              </a:path>
            </a:pathLst>
          </a:custGeom>
          <a:solidFill>
            <a:srgbClr val="33CC33">
              <a:alpha val="50195"/>
            </a:srgbClr>
          </a:solidFill>
          <a:ln w="9525">
            <a:noFill/>
            <a:round/>
            <a:headEnd/>
            <a:tailEnd/>
          </a:ln>
        </p:spPr>
        <p:txBody>
          <a:bodyPr wrap="none" anchor="ctr"/>
          <a:lstStyle/>
          <a:p>
            <a:endParaRPr lang="en-US"/>
          </a:p>
        </p:txBody>
      </p:sp>
      <p:grpSp>
        <p:nvGrpSpPr>
          <p:cNvPr id="9" name="Group 366"/>
          <p:cNvGrpSpPr>
            <a:grpSpLocks/>
          </p:cNvGrpSpPr>
          <p:nvPr/>
        </p:nvGrpSpPr>
        <p:grpSpPr bwMode="auto">
          <a:xfrm>
            <a:off x="6096000" y="2209800"/>
            <a:ext cx="3048000" cy="3100388"/>
            <a:chOff x="3840" y="1382"/>
            <a:chExt cx="1920" cy="1953"/>
          </a:xfrm>
        </p:grpSpPr>
        <p:grpSp>
          <p:nvGrpSpPr>
            <p:cNvPr id="10" name="Group 367"/>
            <p:cNvGrpSpPr>
              <a:grpSpLocks/>
            </p:cNvGrpSpPr>
            <p:nvPr/>
          </p:nvGrpSpPr>
          <p:grpSpPr bwMode="auto">
            <a:xfrm>
              <a:off x="3840" y="1382"/>
              <a:ext cx="1536" cy="283"/>
              <a:chOff x="3840" y="1382"/>
              <a:chExt cx="1536" cy="283"/>
            </a:xfrm>
          </p:grpSpPr>
          <p:sp>
            <p:nvSpPr>
              <p:cNvPr id="49374" name="Text Box 368"/>
              <p:cNvSpPr txBox="1">
                <a:spLocks noChangeArrowheads="1"/>
              </p:cNvSpPr>
              <p:nvPr/>
            </p:nvSpPr>
            <p:spPr bwMode="auto">
              <a:xfrm>
                <a:off x="3840" y="1382"/>
                <a:ext cx="1536" cy="213"/>
              </a:xfrm>
              <a:prstGeom prst="rect">
                <a:avLst/>
              </a:prstGeom>
              <a:noFill/>
              <a:ln w="9525">
                <a:noFill/>
                <a:miter lim="800000"/>
                <a:headEnd/>
                <a:tailEnd/>
              </a:ln>
            </p:spPr>
            <p:txBody>
              <a:bodyPr>
                <a:spAutoFit/>
              </a:bodyPr>
              <a:lstStyle/>
              <a:p>
                <a:pPr algn="l" eaLnBrk="0" hangingPunct="0">
                  <a:spcBef>
                    <a:spcPct val="50000"/>
                  </a:spcBef>
                </a:pPr>
                <a:r>
                  <a:rPr lang="en-US" sz="1600" b="1" i="1" dirty="0">
                    <a:solidFill>
                      <a:schemeClr val="tx1"/>
                    </a:solidFill>
                    <a:latin typeface="Times New Roman" charset="0"/>
                  </a:rPr>
                  <a:t>Secondary Mirror</a:t>
                </a:r>
              </a:p>
            </p:txBody>
          </p:sp>
          <p:grpSp>
            <p:nvGrpSpPr>
              <p:cNvPr id="11" name="Group 369"/>
              <p:cNvGrpSpPr>
                <a:grpSpLocks/>
              </p:cNvGrpSpPr>
              <p:nvPr/>
            </p:nvGrpSpPr>
            <p:grpSpPr bwMode="auto">
              <a:xfrm>
                <a:off x="4224" y="1626"/>
                <a:ext cx="246" cy="39"/>
                <a:chOff x="4169" y="1246"/>
                <a:chExt cx="246" cy="39"/>
              </a:xfrm>
            </p:grpSpPr>
            <p:sp>
              <p:nvSpPr>
                <p:cNvPr id="49376" name="Line 370"/>
                <p:cNvSpPr>
                  <a:spLocks noChangeShapeType="1"/>
                </p:cNvSpPr>
                <p:nvPr/>
              </p:nvSpPr>
              <p:spPr bwMode="auto">
                <a:xfrm>
                  <a:off x="4169" y="1246"/>
                  <a:ext cx="245" cy="1"/>
                </a:xfrm>
                <a:prstGeom prst="line">
                  <a:avLst/>
                </a:prstGeom>
                <a:noFill/>
                <a:ln w="0">
                  <a:solidFill>
                    <a:srgbClr val="0000FF"/>
                  </a:solidFill>
                  <a:round/>
                  <a:headEnd/>
                  <a:tailEnd/>
                </a:ln>
              </p:spPr>
              <p:txBody>
                <a:bodyPr/>
                <a:lstStyle/>
                <a:p>
                  <a:endParaRPr lang="en-US" sz="1600"/>
                </a:p>
              </p:txBody>
            </p:sp>
            <p:sp>
              <p:nvSpPr>
                <p:cNvPr id="49377" name="Line 371"/>
                <p:cNvSpPr>
                  <a:spLocks noChangeShapeType="1"/>
                </p:cNvSpPr>
                <p:nvPr/>
              </p:nvSpPr>
              <p:spPr bwMode="auto">
                <a:xfrm>
                  <a:off x="4169" y="1246"/>
                  <a:ext cx="1" cy="10"/>
                </a:xfrm>
                <a:prstGeom prst="line">
                  <a:avLst/>
                </a:prstGeom>
                <a:noFill/>
                <a:ln w="0">
                  <a:solidFill>
                    <a:srgbClr val="0000FF"/>
                  </a:solidFill>
                  <a:round/>
                  <a:headEnd/>
                  <a:tailEnd/>
                </a:ln>
              </p:spPr>
              <p:txBody>
                <a:bodyPr/>
                <a:lstStyle/>
                <a:p>
                  <a:endParaRPr lang="en-US" sz="1600"/>
                </a:p>
              </p:txBody>
            </p:sp>
            <p:sp>
              <p:nvSpPr>
                <p:cNvPr id="49378" name="Line 372"/>
                <p:cNvSpPr>
                  <a:spLocks noChangeShapeType="1"/>
                </p:cNvSpPr>
                <p:nvPr/>
              </p:nvSpPr>
              <p:spPr bwMode="auto">
                <a:xfrm>
                  <a:off x="4414" y="1246"/>
                  <a:ext cx="1" cy="10"/>
                </a:xfrm>
                <a:prstGeom prst="line">
                  <a:avLst/>
                </a:prstGeom>
                <a:noFill/>
                <a:ln w="0">
                  <a:solidFill>
                    <a:srgbClr val="0000FF"/>
                  </a:solidFill>
                  <a:round/>
                  <a:headEnd/>
                  <a:tailEnd/>
                </a:ln>
              </p:spPr>
              <p:txBody>
                <a:bodyPr/>
                <a:lstStyle/>
                <a:p>
                  <a:endParaRPr lang="en-US" sz="1600"/>
                </a:p>
              </p:txBody>
            </p:sp>
            <p:sp>
              <p:nvSpPr>
                <p:cNvPr id="49379" name="Line 373"/>
                <p:cNvSpPr>
                  <a:spLocks noChangeShapeType="1"/>
                </p:cNvSpPr>
                <p:nvPr/>
              </p:nvSpPr>
              <p:spPr bwMode="auto">
                <a:xfrm>
                  <a:off x="4169" y="1256"/>
                  <a:ext cx="8" cy="4"/>
                </a:xfrm>
                <a:prstGeom prst="line">
                  <a:avLst/>
                </a:prstGeom>
                <a:noFill/>
                <a:ln w="0">
                  <a:solidFill>
                    <a:srgbClr val="0000FF"/>
                  </a:solidFill>
                  <a:round/>
                  <a:headEnd/>
                  <a:tailEnd/>
                </a:ln>
              </p:spPr>
              <p:txBody>
                <a:bodyPr/>
                <a:lstStyle/>
                <a:p>
                  <a:endParaRPr lang="en-US" sz="1600"/>
                </a:p>
              </p:txBody>
            </p:sp>
            <p:sp>
              <p:nvSpPr>
                <p:cNvPr id="49380" name="Line 374"/>
                <p:cNvSpPr>
                  <a:spLocks noChangeShapeType="1"/>
                </p:cNvSpPr>
                <p:nvPr/>
              </p:nvSpPr>
              <p:spPr bwMode="auto">
                <a:xfrm>
                  <a:off x="4177" y="1260"/>
                  <a:ext cx="14" cy="5"/>
                </a:xfrm>
                <a:prstGeom prst="line">
                  <a:avLst/>
                </a:prstGeom>
                <a:noFill/>
                <a:ln w="0">
                  <a:solidFill>
                    <a:srgbClr val="0000FF"/>
                  </a:solidFill>
                  <a:round/>
                  <a:headEnd/>
                  <a:tailEnd/>
                </a:ln>
              </p:spPr>
              <p:txBody>
                <a:bodyPr/>
                <a:lstStyle/>
                <a:p>
                  <a:endParaRPr lang="en-US" sz="1600"/>
                </a:p>
              </p:txBody>
            </p:sp>
            <p:sp>
              <p:nvSpPr>
                <p:cNvPr id="49381" name="Line 375"/>
                <p:cNvSpPr>
                  <a:spLocks noChangeShapeType="1"/>
                </p:cNvSpPr>
                <p:nvPr/>
              </p:nvSpPr>
              <p:spPr bwMode="auto">
                <a:xfrm>
                  <a:off x="4191" y="1265"/>
                  <a:ext cx="14" cy="5"/>
                </a:xfrm>
                <a:prstGeom prst="line">
                  <a:avLst/>
                </a:prstGeom>
                <a:noFill/>
                <a:ln w="0">
                  <a:solidFill>
                    <a:srgbClr val="0000FF"/>
                  </a:solidFill>
                  <a:round/>
                  <a:headEnd/>
                  <a:tailEnd/>
                </a:ln>
              </p:spPr>
              <p:txBody>
                <a:bodyPr/>
                <a:lstStyle/>
                <a:p>
                  <a:endParaRPr lang="en-US" sz="1600"/>
                </a:p>
              </p:txBody>
            </p:sp>
            <p:sp>
              <p:nvSpPr>
                <p:cNvPr id="49382" name="Line 376"/>
                <p:cNvSpPr>
                  <a:spLocks noChangeShapeType="1"/>
                </p:cNvSpPr>
                <p:nvPr/>
              </p:nvSpPr>
              <p:spPr bwMode="auto">
                <a:xfrm>
                  <a:off x="4205" y="1270"/>
                  <a:ext cx="14" cy="4"/>
                </a:xfrm>
                <a:prstGeom prst="line">
                  <a:avLst/>
                </a:prstGeom>
                <a:noFill/>
                <a:ln w="0">
                  <a:solidFill>
                    <a:srgbClr val="0000FF"/>
                  </a:solidFill>
                  <a:round/>
                  <a:headEnd/>
                  <a:tailEnd/>
                </a:ln>
              </p:spPr>
              <p:txBody>
                <a:bodyPr/>
                <a:lstStyle/>
                <a:p>
                  <a:endParaRPr lang="en-US" sz="1600"/>
                </a:p>
              </p:txBody>
            </p:sp>
            <p:sp>
              <p:nvSpPr>
                <p:cNvPr id="49383" name="Line 377"/>
                <p:cNvSpPr>
                  <a:spLocks noChangeShapeType="1"/>
                </p:cNvSpPr>
                <p:nvPr/>
              </p:nvSpPr>
              <p:spPr bwMode="auto">
                <a:xfrm>
                  <a:off x="4219" y="1274"/>
                  <a:ext cx="14" cy="4"/>
                </a:xfrm>
                <a:prstGeom prst="line">
                  <a:avLst/>
                </a:prstGeom>
                <a:noFill/>
                <a:ln w="0">
                  <a:solidFill>
                    <a:srgbClr val="0000FF"/>
                  </a:solidFill>
                  <a:round/>
                  <a:headEnd/>
                  <a:tailEnd/>
                </a:ln>
              </p:spPr>
              <p:txBody>
                <a:bodyPr/>
                <a:lstStyle/>
                <a:p>
                  <a:endParaRPr lang="en-US" sz="1600"/>
                </a:p>
              </p:txBody>
            </p:sp>
            <p:sp>
              <p:nvSpPr>
                <p:cNvPr id="49384" name="Line 378"/>
                <p:cNvSpPr>
                  <a:spLocks noChangeShapeType="1"/>
                </p:cNvSpPr>
                <p:nvPr/>
              </p:nvSpPr>
              <p:spPr bwMode="auto">
                <a:xfrm>
                  <a:off x="4233" y="1278"/>
                  <a:ext cx="14" cy="2"/>
                </a:xfrm>
                <a:prstGeom prst="line">
                  <a:avLst/>
                </a:prstGeom>
                <a:noFill/>
                <a:ln w="0">
                  <a:solidFill>
                    <a:srgbClr val="0000FF"/>
                  </a:solidFill>
                  <a:round/>
                  <a:headEnd/>
                  <a:tailEnd/>
                </a:ln>
              </p:spPr>
              <p:txBody>
                <a:bodyPr/>
                <a:lstStyle/>
                <a:p>
                  <a:endParaRPr lang="en-US" sz="1600"/>
                </a:p>
              </p:txBody>
            </p:sp>
            <p:sp>
              <p:nvSpPr>
                <p:cNvPr id="49385" name="Line 379"/>
                <p:cNvSpPr>
                  <a:spLocks noChangeShapeType="1"/>
                </p:cNvSpPr>
                <p:nvPr/>
              </p:nvSpPr>
              <p:spPr bwMode="auto">
                <a:xfrm>
                  <a:off x="4247" y="1280"/>
                  <a:ext cx="15" cy="2"/>
                </a:xfrm>
                <a:prstGeom prst="line">
                  <a:avLst/>
                </a:prstGeom>
                <a:noFill/>
                <a:ln w="0">
                  <a:solidFill>
                    <a:srgbClr val="0000FF"/>
                  </a:solidFill>
                  <a:round/>
                  <a:headEnd/>
                  <a:tailEnd/>
                </a:ln>
              </p:spPr>
              <p:txBody>
                <a:bodyPr/>
                <a:lstStyle/>
                <a:p>
                  <a:endParaRPr lang="en-US" sz="1600"/>
                </a:p>
              </p:txBody>
            </p:sp>
            <p:sp>
              <p:nvSpPr>
                <p:cNvPr id="49386" name="Line 380"/>
                <p:cNvSpPr>
                  <a:spLocks noChangeShapeType="1"/>
                </p:cNvSpPr>
                <p:nvPr/>
              </p:nvSpPr>
              <p:spPr bwMode="auto">
                <a:xfrm>
                  <a:off x="4262" y="1282"/>
                  <a:ext cx="14" cy="2"/>
                </a:xfrm>
                <a:prstGeom prst="line">
                  <a:avLst/>
                </a:prstGeom>
                <a:noFill/>
                <a:ln w="0">
                  <a:solidFill>
                    <a:srgbClr val="0000FF"/>
                  </a:solidFill>
                  <a:round/>
                  <a:headEnd/>
                  <a:tailEnd/>
                </a:ln>
              </p:spPr>
              <p:txBody>
                <a:bodyPr/>
                <a:lstStyle/>
                <a:p>
                  <a:endParaRPr lang="en-US" sz="1600"/>
                </a:p>
              </p:txBody>
            </p:sp>
            <p:sp>
              <p:nvSpPr>
                <p:cNvPr id="49387" name="Line 381"/>
                <p:cNvSpPr>
                  <a:spLocks noChangeShapeType="1"/>
                </p:cNvSpPr>
                <p:nvPr/>
              </p:nvSpPr>
              <p:spPr bwMode="auto">
                <a:xfrm>
                  <a:off x="4276" y="1284"/>
                  <a:ext cx="15" cy="1"/>
                </a:xfrm>
                <a:prstGeom prst="line">
                  <a:avLst/>
                </a:prstGeom>
                <a:noFill/>
                <a:ln w="0">
                  <a:solidFill>
                    <a:srgbClr val="0000FF"/>
                  </a:solidFill>
                  <a:round/>
                  <a:headEnd/>
                  <a:tailEnd/>
                </a:ln>
              </p:spPr>
              <p:txBody>
                <a:bodyPr/>
                <a:lstStyle/>
                <a:p>
                  <a:endParaRPr lang="en-US" sz="1600"/>
                </a:p>
              </p:txBody>
            </p:sp>
            <p:sp>
              <p:nvSpPr>
                <p:cNvPr id="49388" name="Line 382"/>
                <p:cNvSpPr>
                  <a:spLocks noChangeShapeType="1"/>
                </p:cNvSpPr>
                <p:nvPr/>
              </p:nvSpPr>
              <p:spPr bwMode="auto">
                <a:xfrm flipV="1">
                  <a:off x="4291" y="1284"/>
                  <a:ext cx="15" cy="1"/>
                </a:xfrm>
                <a:prstGeom prst="line">
                  <a:avLst/>
                </a:prstGeom>
                <a:noFill/>
                <a:ln w="0">
                  <a:solidFill>
                    <a:srgbClr val="0000FF"/>
                  </a:solidFill>
                  <a:round/>
                  <a:headEnd/>
                  <a:tailEnd/>
                </a:ln>
              </p:spPr>
              <p:txBody>
                <a:bodyPr/>
                <a:lstStyle/>
                <a:p>
                  <a:endParaRPr lang="en-US" sz="1600"/>
                </a:p>
              </p:txBody>
            </p:sp>
            <p:sp>
              <p:nvSpPr>
                <p:cNvPr id="49389" name="Line 383"/>
                <p:cNvSpPr>
                  <a:spLocks noChangeShapeType="1"/>
                </p:cNvSpPr>
                <p:nvPr/>
              </p:nvSpPr>
              <p:spPr bwMode="auto">
                <a:xfrm flipV="1">
                  <a:off x="4306" y="1282"/>
                  <a:ext cx="14" cy="2"/>
                </a:xfrm>
                <a:prstGeom prst="line">
                  <a:avLst/>
                </a:prstGeom>
                <a:noFill/>
                <a:ln w="0">
                  <a:solidFill>
                    <a:srgbClr val="0000FF"/>
                  </a:solidFill>
                  <a:round/>
                  <a:headEnd/>
                  <a:tailEnd/>
                </a:ln>
              </p:spPr>
              <p:txBody>
                <a:bodyPr/>
                <a:lstStyle/>
                <a:p>
                  <a:endParaRPr lang="en-US" sz="1600"/>
                </a:p>
              </p:txBody>
            </p:sp>
            <p:sp>
              <p:nvSpPr>
                <p:cNvPr id="49390" name="Line 384"/>
                <p:cNvSpPr>
                  <a:spLocks noChangeShapeType="1"/>
                </p:cNvSpPr>
                <p:nvPr/>
              </p:nvSpPr>
              <p:spPr bwMode="auto">
                <a:xfrm flipV="1">
                  <a:off x="4320" y="1280"/>
                  <a:ext cx="15" cy="2"/>
                </a:xfrm>
                <a:prstGeom prst="line">
                  <a:avLst/>
                </a:prstGeom>
                <a:noFill/>
                <a:ln w="0">
                  <a:solidFill>
                    <a:srgbClr val="0000FF"/>
                  </a:solidFill>
                  <a:round/>
                  <a:headEnd/>
                  <a:tailEnd/>
                </a:ln>
              </p:spPr>
              <p:txBody>
                <a:bodyPr/>
                <a:lstStyle/>
                <a:p>
                  <a:endParaRPr lang="en-US" sz="1600"/>
                </a:p>
              </p:txBody>
            </p:sp>
            <p:sp>
              <p:nvSpPr>
                <p:cNvPr id="49391" name="Line 385"/>
                <p:cNvSpPr>
                  <a:spLocks noChangeShapeType="1"/>
                </p:cNvSpPr>
                <p:nvPr/>
              </p:nvSpPr>
              <p:spPr bwMode="auto">
                <a:xfrm flipV="1">
                  <a:off x="4335" y="1278"/>
                  <a:ext cx="14" cy="2"/>
                </a:xfrm>
                <a:prstGeom prst="line">
                  <a:avLst/>
                </a:prstGeom>
                <a:noFill/>
                <a:ln w="0">
                  <a:solidFill>
                    <a:srgbClr val="0000FF"/>
                  </a:solidFill>
                  <a:round/>
                  <a:headEnd/>
                  <a:tailEnd/>
                </a:ln>
              </p:spPr>
              <p:txBody>
                <a:bodyPr/>
                <a:lstStyle/>
                <a:p>
                  <a:endParaRPr lang="en-US" sz="1600"/>
                </a:p>
              </p:txBody>
            </p:sp>
            <p:sp>
              <p:nvSpPr>
                <p:cNvPr id="49392" name="Line 386"/>
                <p:cNvSpPr>
                  <a:spLocks noChangeShapeType="1"/>
                </p:cNvSpPr>
                <p:nvPr/>
              </p:nvSpPr>
              <p:spPr bwMode="auto">
                <a:xfrm flipV="1">
                  <a:off x="4349" y="1274"/>
                  <a:ext cx="14" cy="4"/>
                </a:xfrm>
                <a:prstGeom prst="line">
                  <a:avLst/>
                </a:prstGeom>
                <a:noFill/>
                <a:ln w="0">
                  <a:solidFill>
                    <a:srgbClr val="0000FF"/>
                  </a:solidFill>
                  <a:round/>
                  <a:headEnd/>
                  <a:tailEnd/>
                </a:ln>
              </p:spPr>
              <p:txBody>
                <a:bodyPr/>
                <a:lstStyle/>
                <a:p>
                  <a:endParaRPr lang="en-US" sz="1600"/>
                </a:p>
              </p:txBody>
            </p:sp>
            <p:sp>
              <p:nvSpPr>
                <p:cNvPr id="49393" name="Line 387"/>
                <p:cNvSpPr>
                  <a:spLocks noChangeShapeType="1"/>
                </p:cNvSpPr>
                <p:nvPr/>
              </p:nvSpPr>
              <p:spPr bwMode="auto">
                <a:xfrm flipV="1">
                  <a:off x="4363" y="1270"/>
                  <a:ext cx="14" cy="4"/>
                </a:xfrm>
                <a:prstGeom prst="line">
                  <a:avLst/>
                </a:prstGeom>
                <a:noFill/>
                <a:ln w="0">
                  <a:solidFill>
                    <a:srgbClr val="0000FF"/>
                  </a:solidFill>
                  <a:round/>
                  <a:headEnd/>
                  <a:tailEnd/>
                </a:ln>
              </p:spPr>
              <p:txBody>
                <a:bodyPr/>
                <a:lstStyle/>
                <a:p>
                  <a:endParaRPr lang="en-US" sz="1600"/>
                </a:p>
              </p:txBody>
            </p:sp>
            <p:sp>
              <p:nvSpPr>
                <p:cNvPr id="49394" name="Line 388"/>
                <p:cNvSpPr>
                  <a:spLocks noChangeShapeType="1"/>
                </p:cNvSpPr>
                <p:nvPr/>
              </p:nvSpPr>
              <p:spPr bwMode="auto">
                <a:xfrm flipV="1">
                  <a:off x="4377" y="1265"/>
                  <a:ext cx="14" cy="5"/>
                </a:xfrm>
                <a:prstGeom prst="line">
                  <a:avLst/>
                </a:prstGeom>
                <a:noFill/>
                <a:ln w="0">
                  <a:solidFill>
                    <a:srgbClr val="0000FF"/>
                  </a:solidFill>
                  <a:round/>
                  <a:headEnd/>
                  <a:tailEnd/>
                </a:ln>
              </p:spPr>
              <p:txBody>
                <a:bodyPr/>
                <a:lstStyle/>
                <a:p>
                  <a:endParaRPr lang="en-US" sz="1600"/>
                </a:p>
              </p:txBody>
            </p:sp>
            <p:sp>
              <p:nvSpPr>
                <p:cNvPr id="49395" name="Line 389"/>
                <p:cNvSpPr>
                  <a:spLocks noChangeShapeType="1"/>
                </p:cNvSpPr>
                <p:nvPr/>
              </p:nvSpPr>
              <p:spPr bwMode="auto">
                <a:xfrm flipV="1">
                  <a:off x="4391" y="1260"/>
                  <a:ext cx="14" cy="5"/>
                </a:xfrm>
                <a:prstGeom prst="line">
                  <a:avLst/>
                </a:prstGeom>
                <a:noFill/>
                <a:ln w="0">
                  <a:solidFill>
                    <a:srgbClr val="0000FF"/>
                  </a:solidFill>
                  <a:round/>
                  <a:headEnd/>
                  <a:tailEnd/>
                </a:ln>
              </p:spPr>
              <p:txBody>
                <a:bodyPr/>
                <a:lstStyle/>
                <a:p>
                  <a:endParaRPr lang="en-US" sz="1600"/>
                </a:p>
              </p:txBody>
            </p:sp>
            <p:sp>
              <p:nvSpPr>
                <p:cNvPr id="49396" name="Line 390"/>
                <p:cNvSpPr>
                  <a:spLocks noChangeShapeType="1"/>
                </p:cNvSpPr>
                <p:nvPr/>
              </p:nvSpPr>
              <p:spPr bwMode="auto">
                <a:xfrm flipV="1">
                  <a:off x="4405" y="1256"/>
                  <a:ext cx="9" cy="4"/>
                </a:xfrm>
                <a:prstGeom prst="line">
                  <a:avLst/>
                </a:prstGeom>
                <a:noFill/>
                <a:ln w="0">
                  <a:solidFill>
                    <a:srgbClr val="0000FF"/>
                  </a:solidFill>
                  <a:round/>
                  <a:headEnd/>
                  <a:tailEnd/>
                </a:ln>
              </p:spPr>
              <p:txBody>
                <a:bodyPr/>
                <a:lstStyle/>
                <a:p>
                  <a:endParaRPr lang="en-US" sz="1600"/>
                </a:p>
              </p:txBody>
            </p:sp>
            <p:sp>
              <p:nvSpPr>
                <p:cNvPr id="49397" name="Line 391"/>
                <p:cNvSpPr>
                  <a:spLocks noChangeShapeType="1"/>
                </p:cNvSpPr>
                <p:nvPr/>
              </p:nvSpPr>
              <p:spPr bwMode="auto">
                <a:xfrm flipV="1">
                  <a:off x="4378" y="1246"/>
                  <a:ext cx="24" cy="24"/>
                </a:xfrm>
                <a:prstGeom prst="line">
                  <a:avLst/>
                </a:prstGeom>
                <a:noFill/>
                <a:ln w="0" cap="sq">
                  <a:solidFill>
                    <a:srgbClr val="0000FF"/>
                  </a:solidFill>
                  <a:miter lim="800000"/>
                  <a:headEnd/>
                  <a:tailEnd/>
                </a:ln>
              </p:spPr>
              <p:txBody>
                <a:bodyPr/>
                <a:lstStyle/>
                <a:p>
                  <a:endParaRPr lang="en-US" sz="1600"/>
                </a:p>
              </p:txBody>
            </p:sp>
            <p:sp>
              <p:nvSpPr>
                <p:cNvPr id="49398" name="Line 392"/>
                <p:cNvSpPr>
                  <a:spLocks noChangeShapeType="1"/>
                </p:cNvSpPr>
                <p:nvPr/>
              </p:nvSpPr>
              <p:spPr bwMode="auto">
                <a:xfrm flipV="1">
                  <a:off x="4374" y="1246"/>
                  <a:ext cx="25" cy="25"/>
                </a:xfrm>
                <a:prstGeom prst="line">
                  <a:avLst/>
                </a:prstGeom>
                <a:noFill/>
                <a:ln w="0" cap="sq">
                  <a:solidFill>
                    <a:srgbClr val="0000FF"/>
                  </a:solidFill>
                  <a:miter lim="800000"/>
                  <a:headEnd/>
                  <a:tailEnd/>
                </a:ln>
              </p:spPr>
              <p:txBody>
                <a:bodyPr/>
                <a:lstStyle/>
                <a:p>
                  <a:endParaRPr lang="en-US" sz="1600"/>
                </a:p>
              </p:txBody>
            </p:sp>
            <p:sp>
              <p:nvSpPr>
                <p:cNvPr id="49399" name="Line 393"/>
                <p:cNvSpPr>
                  <a:spLocks noChangeShapeType="1"/>
                </p:cNvSpPr>
                <p:nvPr/>
              </p:nvSpPr>
              <p:spPr bwMode="auto">
                <a:xfrm flipV="1">
                  <a:off x="4369" y="1246"/>
                  <a:ext cx="27" cy="27"/>
                </a:xfrm>
                <a:prstGeom prst="line">
                  <a:avLst/>
                </a:prstGeom>
                <a:noFill/>
                <a:ln w="0" cap="sq">
                  <a:solidFill>
                    <a:srgbClr val="0000FF"/>
                  </a:solidFill>
                  <a:miter lim="800000"/>
                  <a:headEnd/>
                  <a:tailEnd/>
                </a:ln>
              </p:spPr>
              <p:txBody>
                <a:bodyPr/>
                <a:lstStyle/>
                <a:p>
                  <a:endParaRPr lang="en-US" sz="1600"/>
                </a:p>
              </p:txBody>
            </p:sp>
            <p:sp>
              <p:nvSpPr>
                <p:cNvPr id="49400" name="Line 394"/>
                <p:cNvSpPr>
                  <a:spLocks noChangeShapeType="1"/>
                </p:cNvSpPr>
                <p:nvPr/>
              </p:nvSpPr>
              <p:spPr bwMode="auto">
                <a:xfrm flipV="1">
                  <a:off x="4365" y="1246"/>
                  <a:ext cx="28" cy="28"/>
                </a:xfrm>
                <a:prstGeom prst="line">
                  <a:avLst/>
                </a:prstGeom>
                <a:noFill/>
                <a:ln w="0" cap="sq">
                  <a:solidFill>
                    <a:srgbClr val="0000FF"/>
                  </a:solidFill>
                  <a:miter lim="800000"/>
                  <a:headEnd/>
                  <a:tailEnd/>
                </a:ln>
              </p:spPr>
              <p:txBody>
                <a:bodyPr/>
                <a:lstStyle/>
                <a:p>
                  <a:endParaRPr lang="en-US" sz="1600"/>
                </a:p>
              </p:txBody>
            </p:sp>
            <p:sp>
              <p:nvSpPr>
                <p:cNvPr id="49401" name="Line 395"/>
                <p:cNvSpPr>
                  <a:spLocks noChangeShapeType="1"/>
                </p:cNvSpPr>
                <p:nvPr/>
              </p:nvSpPr>
              <p:spPr bwMode="auto">
                <a:xfrm flipV="1">
                  <a:off x="4361" y="1246"/>
                  <a:ext cx="29" cy="29"/>
                </a:xfrm>
                <a:prstGeom prst="line">
                  <a:avLst/>
                </a:prstGeom>
                <a:noFill/>
                <a:ln w="0" cap="sq">
                  <a:solidFill>
                    <a:srgbClr val="0000FF"/>
                  </a:solidFill>
                  <a:miter lim="800000"/>
                  <a:headEnd/>
                  <a:tailEnd/>
                </a:ln>
              </p:spPr>
              <p:txBody>
                <a:bodyPr/>
                <a:lstStyle/>
                <a:p>
                  <a:endParaRPr lang="en-US" sz="1600"/>
                </a:p>
              </p:txBody>
            </p:sp>
            <p:sp>
              <p:nvSpPr>
                <p:cNvPr id="49402" name="Line 396"/>
                <p:cNvSpPr>
                  <a:spLocks noChangeShapeType="1"/>
                </p:cNvSpPr>
                <p:nvPr/>
              </p:nvSpPr>
              <p:spPr bwMode="auto">
                <a:xfrm flipV="1">
                  <a:off x="4357" y="1246"/>
                  <a:ext cx="30" cy="30"/>
                </a:xfrm>
                <a:prstGeom prst="line">
                  <a:avLst/>
                </a:prstGeom>
                <a:noFill/>
                <a:ln w="0" cap="sq">
                  <a:solidFill>
                    <a:srgbClr val="0000FF"/>
                  </a:solidFill>
                  <a:miter lim="800000"/>
                  <a:headEnd/>
                  <a:tailEnd/>
                </a:ln>
              </p:spPr>
              <p:txBody>
                <a:bodyPr/>
                <a:lstStyle/>
                <a:p>
                  <a:endParaRPr lang="en-US" sz="1600"/>
                </a:p>
              </p:txBody>
            </p:sp>
            <p:sp>
              <p:nvSpPr>
                <p:cNvPr id="49403" name="Line 397"/>
                <p:cNvSpPr>
                  <a:spLocks noChangeShapeType="1"/>
                </p:cNvSpPr>
                <p:nvPr/>
              </p:nvSpPr>
              <p:spPr bwMode="auto">
                <a:xfrm flipV="1">
                  <a:off x="4354" y="1246"/>
                  <a:ext cx="30" cy="31"/>
                </a:xfrm>
                <a:prstGeom prst="line">
                  <a:avLst/>
                </a:prstGeom>
                <a:noFill/>
                <a:ln w="0" cap="sq">
                  <a:solidFill>
                    <a:srgbClr val="0000FF"/>
                  </a:solidFill>
                  <a:miter lim="800000"/>
                  <a:headEnd/>
                  <a:tailEnd/>
                </a:ln>
              </p:spPr>
              <p:txBody>
                <a:bodyPr/>
                <a:lstStyle/>
                <a:p>
                  <a:endParaRPr lang="en-US" sz="1600"/>
                </a:p>
              </p:txBody>
            </p:sp>
            <p:sp>
              <p:nvSpPr>
                <p:cNvPr id="49404" name="Line 398"/>
                <p:cNvSpPr>
                  <a:spLocks noChangeShapeType="1"/>
                </p:cNvSpPr>
                <p:nvPr/>
              </p:nvSpPr>
              <p:spPr bwMode="auto">
                <a:xfrm flipV="1">
                  <a:off x="4350" y="1246"/>
                  <a:ext cx="31" cy="32"/>
                </a:xfrm>
                <a:prstGeom prst="line">
                  <a:avLst/>
                </a:prstGeom>
                <a:noFill/>
                <a:ln w="0" cap="sq">
                  <a:solidFill>
                    <a:srgbClr val="0000FF"/>
                  </a:solidFill>
                  <a:miter lim="800000"/>
                  <a:headEnd/>
                  <a:tailEnd/>
                </a:ln>
              </p:spPr>
              <p:txBody>
                <a:bodyPr/>
                <a:lstStyle/>
                <a:p>
                  <a:endParaRPr lang="en-US" sz="1600"/>
                </a:p>
              </p:txBody>
            </p:sp>
            <p:sp>
              <p:nvSpPr>
                <p:cNvPr id="49405" name="Line 399"/>
                <p:cNvSpPr>
                  <a:spLocks noChangeShapeType="1"/>
                </p:cNvSpPr>
                <p:nvPr/>
              </p:nvSpPr>
              <p:spPr bwMode="auto">
                <a:xfrm flipV="1">
                  <a:off x="4346" y="1246"/>
                  <a:ext cx="32" cy="32"/>
                </a:xfrm>
                <a:prstGeom prst="line">
                  <a:avLst/>
                </a:prstGeom>
                <a:noFill/>
                <a:ln w="0" cap="sq">
                  <a:solidFill>
                    <a:srgbClr val="0000FF"/>
                  </a:solidFill>
                  <a:miter lim="800000"/>
                  <a:headEnd/>
                  <a:tailEnd/>
                </a:ln>
              </p:spPr>
              <p:txBody>
                <a:bodyPr/>
                <a:lstStyle/>
                <a:p>
                  <a:endParaRPr lang="en-US" sz="1600"/>
                </a:p>
              </p:txBody>
            </p:sp>
            <p:sp>
              <p:nvSpPr>
                <p:cNvPr id="49406" name="Line 400"/>
                <p:cNvSpPr>
                  <a:spLocks noChangeShapeType="1"/>
                </p:cNvSpPr>
                <p:nvPr/>
              </p:nvSpPr>
              <p:spPr bwMode="auto">
                <a:xfrm flipV="1">
                  <a:off x="4342" y="1246"/>
                  <a:ext cx="33" cy="33"/>
                </a:xfrm>
                <a:prstGeom prst="line">
                  <a:avLst/>
                </a:prstGeom>
                <a:noFill/>
                <a:ln w="0" cap="sq">
                  <a:solidFill>
                    <a:srgbClr val="0000FF"/>
                  </a:solidFill>
                  <a:miter lim="800000"/>
                  <a:headEnd/>
                  <a:tailEnd/>
                </a:ln>
              </p:spPr>
              <p:txBody>
                <a:bodyPr/>
                <a:lstStyle/>
                <a:p>
                  <a:endParaRPr lang="en-US" sz="1600"/>
                </a:p>
              </p:txBody>
            </p:sp>
            <p:sp>
              <p:nvSpPr>
                <p:cNvPr id="49407" name="Line 401"/>
                <p:cNvSpPr>
                  <a:spLocks noChangeShapeType="1"/>
                </p:cNvSpPr>
                <p:nvPr/>
              </p:nvSpPr>
              <p:spPr bwMode="auto">
                <a:xfrm flipV="1">
                  <a:off x="4339" y="1246"/>
                  <a:ext cx="33" cy="34"/>
                </a:xfrm>
                <a:prstGeom prst="line">
                  <a:avLst/>
                </a:prstGeom>
                <a:noFill/>
                <a:ln w="0" cap="sq">
                  <a:solidFill>
                    <a:srgbClr val="0000FF"/>
                  </a:solidFill>
                  <a:miter lim="800000"/>
                  <a:headEnd/>
                  <a:tailEnd/>
                </a:ln>
              </p:spPr>
              <p:txBody>
                <a:bodyPr/>
                <a:lstStyle/>
                <a:p>
                  <a:endParaRPr lang="en-US" sz="1600"/>
                </a:p>
              </p:txBody>
            </p:sp>
            <p:sp>
              <p:nvSpPr>
                <p:cNvPr id="49408" name="Line 402"/>
                <p:cNvSpPr>
                  <a:spLocks noChangeShapeType="1"/>
                </p:cNvSpPr>
                <p:nvPr/>
              </p:nvSpPr>
              <p:spPr bwMode="auto">
                <a:xfrm flipV="1">
                  <a:off x="4335" y="1246"/>
                  <a:ext cx="34" cy="34"/>
                </a:xfrm>
                <a:prstGeom prst="line">
                  <a:avLst/>
                </a:prstGeom>
                <a:noFill/>
                <a:ln w="0" cap="sq">
                  <a:solidFill>
                    <a:srgbClr val="0000FF"/>
                  </a:solidFill>
                  <a:miter lim="800000"/>
                  <a:headEnd/>
                  <a:tailEnd/>
                </a:ln>
              </p:spPr>
              <p:txBody>
                <a:bodyPr/>
                <a:lstStyle/>
                <a:p>
                  <a:endParaRPr lang="en-US" sz="1600"/>
                </a:p>
              </p:txBody>
            </p:sp>
            <p:sp>
              <p:nvSpPr>
                <p:cNvPr id="49409" name="Line 403"/>
                <p:cNvSpPr>
                  <a:spLocks noChangeShapeType="1"/>
                </p:cNvSpPr>
                <p:nvPr/>
              </p:nvSpPr>
              <p:spPr bwMode="auto">
                <a:xfrm flipV="1">
                  <a:off x="4332" y="1246"/>
                  <a:ext cx="34" cy="35"/>
                </a:xfrm>
                <a:prstGeom prst="line">
                  <a:avLst/>
                </a:prstGeom>
                <a:noFill/>
                <a:ln w="0" cap="sq">
                  <a:solidFill>
                    <a:srgbClr val="0000FF"/>
                  </a:solidFill>
                  <a:miter lim="800000"/>
                  <a:headEnd/>
                  <a:tailEnd/>
                </a:ln>
              </p:spPr>
              <p:txBody>
                <a:bodyPr/>
                <a:lstStyle/>
                <a:p>
                  <a:endParaRPr lang="en-US" sz="1600"/>
                </a:p>
              </p:txBody>
            </p:sp>
            <p:sp>
              <p:nvSpPr>
                <p:cNvPr id="49410" name="Line 404"/>
                <p:cNvSpPr>
                  <a:spLocks noChangeShapeType="1"/>
                </p:cNvSpPr>
                <p:nvPr/>
              </p:nvSpPr>
              <p:spPr bwMode="auto">
                <a:xfrm flipV="1">
                  <a:off x="4328" y="1246"/>
                  <a:ext cx="35" cy="35"/>
                </a:xfrm>
                <a:prstGeom prst="line">
                  <a:avLst/>
                </a:prstGeom>
                <a:noFill/>
                <a:ln w="0" cap="sq">
                  <a:solidFill>
                    <a:srgbClr val="0000FF"/>
                  </a:solidFill>
                  <a:miter lim="800000"/>
                  <a:headEnd/>
                  <a:tailEnd/>
                </a:ln>
              </p:spPr>
              <p:txBody>
                <a:bodyPr/>
                <a:lstStyle/>
                <a:p>
                  <a:endParaRPr lang="en-US" sz="1600"/>
                </a:p>
              </p:txBody>
            </p:sp>
            <p:sp>
              <p:nvSpPr>
                <p:cNvPr id="49411" name="Line 405"/>
                <p:cNvSpPr>
                  <a:spLocks noChangeShapeType="1"/>
                </p:cNvSpPr>
                <p:nvPr/>
              </p:nvSpPr>
              <p:spPr bwMode="auto">
                <a:xfrm flipV="1">
                  <a:off x="4325" y="1246"/>
                  <a:ext cx="35" cy="36"/>
                </a:xfrm>
                <a:prstGeom prst="line">
                  <a:avLst/>
                </a:prstGeom>
                <a:noFill/>
                <a:ln w="0" cap="sq">
                  <a:solidFill>
                    <a:srgbClr val="0000FF"/>
                  </a:solidFill>
                  <a:miter lim="800000"/>
                  <a:headEnd/>
                  <a:tailEnd/>
                </a:ln>
              </p:spPr>
              <p:txBody>
                <a:bodyPr/>
                <a:lstStyle/>
                <a:p>
                  <a:endParaRPr lang="en-US" sz="1600"/>
                </a:p>
              </p:txBody>
            </p:sp>
            <p:sp>
              <p:nvSpPr>
                <p:cNvPr id="49412" name="Line 406"/>
                <p:cNvSpPr>
                  <a:spLocks noChangeShapeType="1"/>
                </p:cNvSpPr>
                <p:nvPr/>
              </p:nvSpPr>
              <p:spPr bwMode="auto">
                <a:xfrm flipV="1">
                  <a:off x="4321" y="1246"/>
                  <a:ext cx="36" cy="36"/>
                </a:xfrm>
                <a:prstGeom prst="line">
                  <a:avLst/>
                </a:prstGeom>
                <a:noFill/>
                <a:ln w="0" cap="sq">
                  <a:solidFill>
                    <a:srgbClr val="0000FF"/>
                  </a:solidFill>
                  <a:miter lim="800000"/>
                  <a:headEnd/>
                  <a:tailEnd/>
                </a:ln>
              </p:spPr>
              <p:txBody>
                <a:bodyPr/>
                <a:lstStyle/>
                <a:p>
                  <a:endParaRPr lang="en-US" sz="1600"/>
                </a:p>
              </p:txBody>
            </p:sp>
            <p:sp>
              <p:nvSpPr>
                <p:cNvPr id="49413" name="Line 407"/>
                <p:cNvSpPr>
                  <a:spLocks noChangeShapeType="1"/>
                </p:cNvSpPr>
                <p:nvPr/>
              </p:nvSpPr>
              <p:spPr bwMode="auto">
                <a:xfrm flipV="1">
                  <a:off x="4318" y="1246"/>
                  <a:ext cx="36" cy="37"/>
                </a:xfrm>
                <a:prstGeom prst="line">
                  <a:avLst/>
                </a:prstGeom>
                <a:noFill/>
                <a:ln w="0" cap="sq">
                  <a:solidFill>
                    <a:srgbClr val="0000FF"/>
                  </a:solidFill>
                  <a:miter lim="800000"/>
                  <a:headEnd/>
                  <a:tailEnd/>
                </a:ln>
              </p:spPr>
              <p:txBody>
                <a:bodyPr/>
                <a:lstStyle/>
                <a:p>
                  <a:endParaRPr lang="en-US" sz="1600"/>
                </a:p>
              </p:txBody>
            </p:sp>
            <p:sp>
              <p:nvSpPr>
                <p:cNvPr id="49414" name="Line 408"/>
                <p:cNvSpPr>
                  <a:spLocks noChangeShapeType="1"/>
                </p:cNvSpPr>
                <p:nvPr/>
              </p:nvSpPr>
              <p:spPr bwMode="auto">
                <a:xfrm flipV="1">
                  <a:off x="4315" y="1246"/>
                  <a:ext cx="36" cy="37"/>
                </a:xfrm>
                <a:prstGeom prst="line">
                  <a:avLst/>
                </a:prstGeom>
                <a:noFill/>
                <a:ln w="0" cap="sq">
                  <a:solidFill>
                    <a:srgbClr val="0000FF"/>
                  </a:solidFill>
                  <a:miter lim="800000"/>
                  <a:headEnd/>
                  <a:tailEnd/>
                </a:ln>
              </p:spPr>
              <p:txBody>
                <a:bodyPr/>
                <a:lstStyle/>
                <a:p>
                  <a:endParaRPr lang="en-US" sz="1600"/>
                </a:p>
              </p:txBody>
            </p:sp>
            <p:sp>
              <p:nvSpPr>
                <p:cNvPr id="49415" name="Line 409"/>
                <p:cNvSpPr>
                  <a:spLocks noChangeShapeType="1"/>
                </p:cNvSpPr>
                <p:nvPr/>
              </p:nvSpPr>
              <p:spPr bwMode="auto">
                <a:xfrm flipV="1">
                  <a:off x="4312" y="1246"/>
                  <a:ext cx="36" cy="37"/>
                </a:xfrm>
                <a:prstGeom prst="line">
                  <a:avLst/>
                </a:prstGeom>
                <a:noFill/>
                <a:ln w="0" cap="sq">
                  <a:solidFill>
                    <a:srgbClr val="0000FF"/>
                  </a:solidFill>
                  <a:miter lim="800000"/>
                  <a:headEnd/>
                  <a:tailEnd/>
                </a:ln>
              </p:spPr>
              <p:txBody>
                <a:bodyPr/>
                <a:lstStyle/>
                <a:p>
                  <a:endParaRPr lang="en-US" sz="1600"/>
                </a:p>
              </p:txBody>
            </p:sp>
            <p:sp>
              <p:nvSpPr>
                <p:cNvPr id="49416" name="Line 410"/>
                <p:cNvSpPr>
                  <a:spLocks noChangeShapeType="1"/>
                </p:cNvSpPr>
                <p:nvPr/>
              </p:nvSpPr>
              <p:spPr bwMode="auto">
                <a:xfrm flipV="1">
                  <a:off x="4308" y="1246"/>
                  <a:ext cx="37" cy="37"/>
                </a:xfrm>
                <a:prstGeom prst="line">
                  <a:avLst/>
                </a:prstGeom>
                <a:noFill/>
                <a:ln w="0" cap="sq">
                  <a:solidFill>
                    <a:srgbClr val="0000FF"/>
                  </a:solidFill>
                  <a:miter lim="800000"/>
                  <a:headEnd/>
                  <a:tailEnd/>
                </a:ln>
              </p:spPr>
              <p:txBody>
                <a:bodyPr/>
                <a:lstStyle/>
                <a:p>
                  <a:endParaRPr lang="en-US" sz="1600"/>
                </a:p>
              </p:txBody>
            </p:sp>
            <p:sp>
              <p:nvSpPr>
                <p:cNvPr id="49417" name="Line 411"/>
                <p:cNvSpPr>
                  <a:spLocks noChangeShapeType="1"/>
                </p:cNvSpPr>
                <p:nvPr/>
              </p:nvSpPr>
              <p:spPr bwMode="auto">
                <a:xfrm flipV="1">
                  <a:off x="4305" y="1246"/>
                  <a:ext cx="37" cy="38"/>
                </a:xfrm>
                <a:prstGeom prst="line">
                  <a:avLst/>
                </a:prstGeom>
                <a:noFill/>
                <a:ln w="0" cap="sq">
                  <a:solidFill>
                    <a:srgbClr val="0000FF"/>
                  </a:solidFill>
                  <a:miter lim="800000"/>
                  <a:headEnd/>
                  <a:tailEnd/>
                </a:ln>
              </p:spPr>
              <p:txBody>
                <a:bodyPr/>
                <a:lstStyle/>
                <a:p>
                  <a:endParaRPr lang="en-US" sz="1600"/>
                </a:p>
              </p:txBody>
            </p:sp>
            <p:sp>
              <p:nvSpPr>
                <p:cNvPr id="49418" name="Line 412"/>
                <p:cNvSpPr>
                  <a:spLocks noChangeShapeType="1"/>
                </p:cNvSpPr>
                <p:nvPr/>
              </p:nvSpPr>
              <p:spPr bwMode="auto">
                <a:xfrm flipV="1">
                  <a:off x="4302" y="1246"/>
                  <a:ext cx="37" cy="38"/>
                </a:xfrm>
                <a:prstGeom prst="line">
                  <a:avLst/>
                </a:prstGeom>
                <a:noFill/>
                <a:ln w="0" cap="sq">
                  <a:solidFill>
                    <a:srgbClr val="0000FF"/>
                  </a:solidFill>
                  <a:miter lim="800000"/>
                  <a:headEnd/>
                  <a:tailEnd/>
                </a:ln>
              </p:spPr>
              <p:txBody>
                <a:bodyPr/>
                <a:lstStyle/>
                <a:p>
                  <a:endParaRPr lang="en-US" sz="1600"/>
                </a:p>
              </p:txBody>
            </p:sp>
            <p:sp>
              <p:nvSpPr>
                <p:cNvPr id="49419" name="Line 413"/>
                <p:cNvSpPr>
                  <a:spLocks noChangeShapeType="1"/>
                </p:cNvSpPr>
                <p:nvPr/>
              </p:nvSpPr>
              <p:spPr bwMode="auto">
                <a:xfrm flipV="1">
                  <a:off x="4299" y="1246"/>
                  <a:ext cx="37" cy="38"/>
                </a:xfrm>
                <a:prstGeom prst="line">
                  <a:avLst/>
                </a:prstGeom>
                <a:noFill/>
                <a:ln w="0" cap="sq">
                  <a:solidFill>
                    <a:srgbClr val="0000FF"/>
                  </a:solidFill>
                  <a:miter lim="800000"/>
                  <a:headEnd/>
                  <a:tailEnd/>
                </a:ln>
              </p:spPr>
              <p:txBody>
                <a:bodyPr/>
                <a:lstStyle/>
                <a:p>
                  <a:endParaRPr lang="en-US" sz="1600"/>
                </a:p>
              </p:txBody>
            </p:sp>
            <p:sp>
              <p:nvSpPr>
                <p:cNvPr id="49420" name="Line 414"/>
                <p:cNvSpPr>
                  <a:spLocks noChangeShapeType="1"/>
                </p:cNvSpPr>
                <p:nvPr/>
              </p:nvSpPr>
              <p:spPr bwMode="auto">
                <a:xfrm flipV="1">
                  <a:off x="4296" y="1246"/>
                  <a:ext cx="37" cy="38"/>
                </a:xfrm>
                <a:prstGeom prst="line">
                  <a:avLst/>
                </a:prstGeom>
                <a:noFill/>
                <a:ln w="0" cap="sq">
                  <a:solidFill>
                    <a:srgbClr val="0000FF"/>
                  </a:solidFill>
                  <a:miter lim="800000"/>
                  <a:headEnd/>
                  <a:tailEnd/>
                </a:ln>
              </p:spPr>
              <p:txBody>
                <a:bodyPr/>
                <a:lstStyle/>
                <a:p>
                  <a:endParaRPr lang="en-US" sz="1600"/>
                </a:p>
              </p:txBody>
            </p:sp>
            <p:sp>
              <p:nvSpPr>
                <p:cNvPr id="49421" name="Line 415"/>
                <p:cNvSpPr>
                  <a:spLocks noChangeShapeType="1"/>
                </p:cNvSpPr>
                <p:nvPr/>
              </p:nvSpPr>
              <p:spPr bwMode="auto">
                <a:xfrm flipV="1">
                  <a:off x="4293" y="1246"/>
                  <a:ext cx="37" cy="38"/>
                </a:xfrm>
                <a:prstGeom prst="line">
                  <a:avLst/>
                </a:prstGeom>
                <a:noFill/>
                <a:ln w="0" cap="sq">
                  <a:solidFill>
                    <a:srgbClr val="0000FF"/>
                  </a:solidFill>
                  <a:miter lim="800000"/>
                  <a:headEnd/>
                  <a:tailEnd/>
                </a:ln>
              </p:spPr>
              <p:txBody>
                <a:bodyPr/>
                <a:lstStyle/>
                <a:p>
                  <a:endParaRPr lang="en-US" sz="1600"/>
                </a:p>
              </p:txBody>
            </p:sp>
            <p:sp>
              <p:nvSpPr>
                <p:cNvPr id="49422" name="Line 416"/>
                <p:cNvSpPr>
                  <a:spLocks noChangeShapeType="1"/>
                </p:cNvSpPr>
                <p:nvPr/>
              </p:nvSpPr>
              <p:spPr bwMode="auto">
                <a:xfrm flipV="1">
                  <a:off x="4290" y="1246"/>
                  <a:ext cx="37" cy="38"/>
                </a:xfrm>
                <a:prstGeom prst="line">
                  <a:avLst/>
                </a:prstGeom>
                <a:noFill/>
                <a:ln w="0" cap="sq">
                  <a:solidFill>
                    <a:srgbClr val="0000FF"/>
                  </a:solidFill>
                  <a:miter lim="800000"/>
                  <a:headEnd/>
                  <a:tailEnd/>
                </a:ln>
              </p:spPr>
              <p:txBody>
                <a:bodyPr/>
                <a:lstStyle/>
                <a:p>
                  <a:endParaRPr lang="en-US" sz="1600"/>
                </a:p>
              </p:txBody>
            </p:sp>
            <p:sp>
              <p:nvSpPr>
                <p:cNvPr id="49423" name="Line 417"/>
                <p:cNvSpPr>
                  <a:spLocks noChangeShapeType="1"/>
                </p:cNvSpPr>
                <p:nvPr/>
              </p:nvSpPr>
              <p:spPr bwMode="auto">
                <a:xfrm flipV="1">
                  <a:off x="4287" y="1246"/>
                  <a:ext cx="37" cy="38"/>
                </a:xfrm>
                <a:prstGeom prst="line">
                  <a:avLst/>
                </a:prstGeom>
                <a:noFill/>
                <a:ln w="0" cap="sq">
                  <a:solidFill>
                    <a:srgbClr val="0000FF"/>
                  </a:solidFill>
                  <a:miter lim="800000"/>
                  <a:headEnd/>
                  <a:tailEnd/>
                </a:ln>
              </p:spPr>
              <p:txBody>
                <a:bodyPr/>
                <a:lstStyle/>
                <a:p>
                  <a:endParaRPr lang="en-US" sz="1600"/>
                </a:p>
              </p:txBody>
            </p:sp>
            <p:sp>
              <p:nvSpPr>
                <p:cNvPr id="49424" name="Line 418"/>
                <p:cNvSpPr>
                  <a:spLocks noChangeShapeType="1"/>
                </p:cNvSpPr>
                <p:nvPr/>
              </p:nvSpPr>
              <p:spPr bwMode="auto">
                <a:xfrm flipV="1">
                  <a:off x="4284" y="1246"/>
                  <a:ext cx="37" cy="38"/>
                </a:xfrm>
                <a:prstGeom prst="line">
                  <a:avLst/>
                </a:prstGeom>
                <a:noFill/>
                <a:ln w="0" cap="sq">
                  <a:solidFill>
                    <a:srgbClr val="0000FF"/>
                  </a:solidFill>
                  <a:miter lim="800000"/>
                  <a:headEnd/>
                  <a:tailEnd/>
                </a:ln>
              </p:spPr>
              <p:txBody>
                <a:bodyPr/>
                <a:lstStyle/>
                <a:p>
                  <a:endParaRPr lang="en-US" sz="1600"/>
                </a:p>
              </p:txBody>
            </p:sp>
            <p:sp>
              <p:nvSpPr>
                <p:cNvPr id="49425" name="Line 419"/>
                <p:cNvSpPr>
                  <a:spLocks noChangeShapeType="1"/>
                </p:cNvSpPr>
                <p:nvPr/>
              </p:nvSpPr>
              <p:spPr bwMode="auto">
                <a:xfrm flipV="1">
                  <a:off x="4281" y="1246"/>
                  <a:ext cx="37" cy="38"/>
                </a:xfrm>
                <a:prstGeom prst="line">
                  <a:avLst/>
                </a:prstGeom>
                <a:noFill/>
                <a:ln w="0" cap="sq">
                  <a:solidFill>
                    <a:srgbClr val="0000FF"/>
                  </a:solidFill>
                  <a:miter lim="800000"/>
                  <a:headEnd/>
                  <a:tailEnd/>
                </a:ln>
              </p:spPr>
              <p:txBody>
                <a:bodyPr/>
                <a:lstStyle/>
                <a:p>
                  <a:endParaRPr lang="en-US" sz="1600"/>
                </a:p>
              </p:txBody>
            </p:sp>
            <p:sp>
              <p:nvSpPr>
                <p:cNvPr id="49426" name="Line 420"/>
                <p:cNvSpPr>
                  <a:spLocks noChangeShapeType="1"/>
                </p:cNvSpPr>
                <p:nvPr/>
              </p:nvSpPr>
              <p:spPr bwMode="auto">
                <a:xfrm flipV="1">
                  <a:off x="4278" y="1246"/>
                  <a:ext cx="37" cy="38"/>
                </a:xfrm>
                <a:prstGeom prst="line">
                  <a:avLst/>
                </a:prstGeom>
                <a:noFill/>
                <a:ln w="0" cap="sq">
                  <a:solidFill>
                    <a:srgbClr val="0000FF"/>
                  </a:solidFill>
                  <a:miter lim="800000"/>
                  <a:headEnd/>
                  <a:tailEnd/>
                </a:ln>
              </p:spPr>
              <p:txBody>
                <a:bodyPr/>
                <a:lstStyle/>
                <a:p>
                  <a:endParaRPr lang="en-US" sz="1600"/>
                </a:p>
              </p:txBody>
            </p:sp>
            <p:sp>
              <p:nvSpPr>
                <p:cNvPr id="49427" name="Line 421"/>
                <p:cNvSpPr>
                  <a:spLocks noChangeShapeType="1"/>
                </p:cNvSpPr>
                <p:nvPr/>
              </p:nvSpPr>
              <p:spPr bwMode="auto">
                <a:xfrm flipV="1">
                  <a:off x="4276" y="1246"/>
                  <a:ext cx="37" cy="37"/>
                </a:xfrm>
                <a:prstGeom prst="line">
                  <a:avLst/>
                </a:prstGeom>
                <a:noFill/>
                <a:ln w="0" cap="sq">
                  <a:solidFill>
                    <a:srgbClr val="0000FF"/>
                  </a:solidFill>
                  <a:miter lim="800000"/>
                  <a:headEnd/>
                  <a:tailEnd/>
                </a:ln>
              </p:spPr>
              <p:txBody>
                <a:bodyPr/>
                <a:lstStyle/>
                <a:p>
                  <a:endParaRPr lang="en-US" sz="1600"/>
                </a:p>
              </p:txBody>
            </p:sp>
            <p:sp>
              <p:nvSpPr>
                <p:cNvPr id="49428" name="Line 422"/>
                <p:cNvSpPr>
                  <a:spLocks noChangeShapeType="1"/>
                </p:cNvSpPr>
                <p:nvPr/>
              </p:nvSpPr>
              <p:spPr bwMode="auto">
                <a:xfrm flipV="1">
                  <a:off x="4273" y="1246"/>
                  <a:ext cx="37" cy="37"/>
                </a:xfrm>
                <a:prstGeom prst="line">
                  <a:avLst/>
                </a:prstGeom>
                <a:noFill/>
                <a:ln w="0" cap="sq">
                  <a:solidFill>
                    <a:srgbClr val="0000FF"/>
                  </a:solidFill>
                  <a:miter lim="800000"/>
                  <a:headEnd/>
                  <a:tailEnd/>
                </a:ln>
              </p:spPr>
              <p:txBody>
                <a:bodyPr/>
                <a:lstStyle/>
                <a:p>
                  <a:endParaRPr lang="en-US" sz="1600"/>
                </a:p>
              </p:txBody>
            </p:sp>
            <p:sp>
              <p:nvSpPr>
                <p:cNvPr id="49429" name="Line 423"/>
                <p:cNvSpPr>
                  <a:spLocks noChangeShapeType="1"/>
                </p:cNvSpPr>
                <p:nvPr/>
              </p:nvSpPr>
              <p:spPr bwMode="auto">
                <a:xfrm flipV="1">
                  <a:off x="4270" y="1246"/>
                  <a:ext cx="37" cy="37"/>
                </a:xfrm>
                <a:prstGeom prst="line">
                  <a:avLst/>
                </a:prstGeom>
                <a:noFill/>
                <a:ln w="0" cap="sq">
                  <a:solidFill>
                    <a:srgbClr val="0000FF"/>
                  </a:solidFill>
                  <a:miter lim="800000"/>
                  <a:headEnd/>
                  <a:tailEnd/>
                </a:ln>
              </p:spPr>
              <p:txBody>
                <a:bodyPr/>
                <a:lstStyle/>
                <a:p>
                  <a:endParaRPr lang="en-US" sz="1600"/>
                </a:p>
              </p:txBody>
            </p:sp>
            <p:sp>
              <p:nvSpPr>
                <p:cNvPr id="49430" name="Line 424"/>
                <p:cNvSpPr>
                  <a:spLocks noChangeShapeType="1"/>
                </p:cNvSpPr>
                <p:nvPr/>
              </p:nvSpPr>
              <p:spPr bwMode="auto">
                <a:xfrm flipV="1">
                  <a:off x="4267" y="1246"/>
                  <a:ext cx="37" cy="37"/>
                </a:xfrm>
                <a:prstGeom prst="line">
                  <a:avLst/>
                </a:prstGeom>
                <a:noFill/>
                <a:ln w="0" cap="sq">
                  <a:solidFill>
                    <a:srgbClr val="0000FF"/>
                  </a:solidFill>
                  <a:miter lim="800000"/>
                  <a:headEnd/>
                  <a:tailEnd/>
                </a:ln>
              </p:spPr>
              <p:txBody>
                <a:bodyPr/>
                <a:lstStyle/>
                <a:p>
                  <a:endParaRPr lang="en-US" sz="1600"/>
                </a:p>
              </p:txBody>
            </p:sp>
            <p:sp>
              <p:nvSpPr>
                <p:cNvPr id="49431" name="Line 425"/>
                <p:cNvSpPr>
                  <a:spLocks noChangeShapeType="1"/>
                </p:cNvSpPr>
                <p:nvPr/>
              </p:nvSpPr>
              <p:spPr bwMode="auto">
                <a:xfrm flipV="1">
                  <a:off x="4265" y="1246"/>
                  <a:ext cx="36" cy="37"/>
                </a:xfrm>
                <a:prstGeom prst="line">
                  <a:avLst/>
                </a:prstGeom>
                <a:noFill/>
                <a:ln w="0" cap="sq">
                  <a:solidFill>
                    <a:srgbClr val="0000FF"/>
                  </a:solidFill>
                  <a:miter lim="800000"/>
                  <a:headEnd/>
                  <a:tailEnd/>
                </a:ln>
              </p:spPr>
              <p:txBody>
                <a:bodyPr/>
                <a:lstStyle/>
                <a:p>
                  <a:endParaRPr lang="en-US" sz="1600"/>
                </a:p>
              </p:txBody>
            </p:sp>
            <p:sp>
              <p:nvSpPr>
                <p:cNvPr id="49432" name="Line 426"/>
                <p:cNvSpPr>
                  <a:spLocks noChangeShapeType="1"/>
                </p:cNvSpPr>
                <p:nvPr/>
              </p:nvSpPr>
              <p:spPr bwMode="auto">
                <a:xfrm flipV="1">
                  <a:off x="4262" y="1246"/>
                  <a:ext cx="36" cy="36"/>
                </a:xfrm>
                <a:prstGeom prst="line">
                  <a:avLst/>
                </a:prstGeom>
                <a:noFill/>
                <a:ln w="0" cap="sq">
                  <a:solidFill>
                    <a:srgbClr val="0000FF"/>
                  </a:solidFill>
                  <a:miter lim="800000"/>
                  <a:headEnd/>
                  <a:tailEnd/>
                </a:ln>
              </p:spPr>
              <p:txBody>
                <a:bodyPr/>
                <a:lstStyle/>
                <a:p>
                  <a:endParaRPr lang="en-US" sz="1600"/>
                </a:p>
              </p:txBody>
            </p:sp>
            <p:sp>
              <p:nvSpPr>
                <p:cNvPr id="49433" name="Line 427"/>
                <p:cNvSpPr>
                  <a:spLocks noChangeShapeType="1"/>
                </p:cNvSpPr>
                <p:nvPr/>
              </p:nvSpPr>
              <p:spPr bwMode="auto">
                <a:xfrm flipV="1">
                  <a:off x="4259" y="1246"/>
                  <a:ext cx="36" cy="36"/>
                </a:xfrm>
                <a:prstGeom prst="line">
                  <a:avLst/>
                </a:prstGeom>
                <a:noFill/>
                <a:ln w="0" cap="sq">
                  <a:solidFill>
                    <a:srgbClr val="0000FF"/>
                  </a:solidFill>
                  <a:miter lim="800000"/>
                  <a:headEnd/>
                  <a:tailEnd/>
                </a:ln>
              </p:spPr>
              <p:txBody>
                <a:bodyPr/>
                <a:lstStyle/>
                <a:p>
                  <a:endParaRPr lang="en-US" sz="1600"/>
                </a:p>
              </p:txBody>
            </p:sp>
            <p:sp>
              <p:nvSpPr>
                <p:cNvPr id="49434" name="Line 428"/>
                <p:cNvSpPr>
                  <a:spLocks noChangeShapeType="1"/>
                </p:cNvSpPr>
                <p:nvPr/>
              </p:nvSpPr>
              <p:spPr bwMode="auto">
                <a:xfrm flipV="1">
                  <a:off x="4257" y="1246"/>
                  <a:ext cx="35" cy="36"/>
                </a:xfrm>
                <a:prstGeom prst="line">
                  <a:avLst/>
                </a:prstGeom>
                <a:noFill/>
                <a:ln w="0" cap="sq">
                  <a:solidFill>
                    <a:srgbClr val="0000FF"/>
                  </a:solidFill>
                  <a:miter lim="800000"/>
                  <a:headEnd/>
                  <a:tailEnd/>
                </a:ln>
              </p:spPr>
              <p:txBody>
                <a:bodyPr/>
                <a:lstStyle/>
                <a:p>
                  <a:endParaRPr lang="en-US" sz="1600"/>
                </a:p>
              </p:txBody>
            </p:sp>
            <p:sp>
              <p:nvSpPr>
                <p:cNvPr id="49435" name="Line 429"/>
                <p:cNvSpPr>
                  <a:spLocks noChangeShapeType="1"/>
                </p:cNvSpPr>
                <p:nvPr/>
              </p:nvSpPr>
              <p:spPr bwMode="auto">
                <a:xfrm flipV="1">
                  <a:off x="4254" y="1246"/>
                  <a:ext cx="35" cy="35"/>
                </a:xfrm>
                <a:prstGeom prst="line">
                  <a:avLst/>
                </a:prstGeom>
                <a:noFill/>
                <a:ln w="0" cap="sq">
                  <a:solidFill>
                    <a:srgbClr val="0000FF"/>
                  </a:solidFill>
                  <a:miter lim="800000"/>
                  <a:headEnd/>
                  <a:tailEnd/>
                </a:ln>
              </p:spPr>
              <p:txBody>
                <a:bodyPr/>
                <a:lstStyle/>
                <a:p>
                  <a:endParaRPr lang="en-US" sz="1600"/>
                </a:p>
              </p:txBody>
            </p:sp>
            <p:sp>
              <p:nvSpPr>
                <p:cNvPr id="49436" name="Line 430"/>
                <p:cNvSpPr>
                  <a:spLocks noChangeShapeType="1"/>
                </p:cNvSpPr>
                <p:nvPr/>
              </p:nvSpPr>
              <p:spPr bwMode="auto">
                <a:xfrm flipV="1">
                  <a:off x="4251" y="1246"/>
                  <a:ext cx="35" cy="35"/>
                </a:xfrm>
                <a:prstGeom prst="line">
                  <a:avLst/>
                </a:prstGeom>
                <a:noFill/>
                <a:ln w="0" cap="sq">
                  <a:solidFill>
                    <a:srgbClr val="0000FF"/>
                  </a:solidFill>
                  <a:miter lim="800000"/>
                  <a:headEnd/>
                  <a:tailEnd/>
                </a:ln>
              </p:spPr>
              <p:txBody>
                <a:bodyPr/>
                <a:lstStyle/>
                <a:p>
                  <a:endParaRPr lang="en-US" sz="1600"/>
                </a:p>
              </p:txBody>
            </p:sp>
            <p:sp>
              <p:nvSpPr>
                <p:cNvPr id="49437" name="Line 431"/>
                <p:cNvSpPr>
                  <a:spLocks noChangeShapeType="1"/>
                </p:cNvSpPr>
                <p:nvPr/>
              </p:nvSpPr>
              <p:spPr bwMode="auto">
                <a:xfrm flipV="1">
                  <a:off x="4249" y="1246"/>
                  <a:ext cx="34" cy="35"/>
                </a:xfrm>
                <a:prstGeom prst="line">
                  <a:avLst/>
                </a:prstGeom>
                <a:noFill/>
                <a:ln w="0" cap="sq">
                  <a:solidFill>
                    <a:srgbClr val="0000FF"/>
                  </a:solidFill>
                  <a:miter lim="800000"/>
                  <a:headEnd/>
                  <a:tailEnd/>
                </a:ln>
              </p:spPr>
              <p:txBody>
                <a:bodyPr/>
                <a:lstStyle/>
                <a:p>
                  <a:endParaRPr lang="en-US" sz="1600"/>
                </a:p>
              </p:txBody>
            </p:sp>
            <p:sp>
              <p:nvSpPr>
                <p:cNvPr id="49438" name="Line 432"/>
                <p:cNvSpPr>
                  <a:spLocks noChangeShapeType="1"/>
                </p:cNvSpPr>
                <p:nvPr/>
              </p:nvSpPr>
              <p:spPr bwMode="auto">
                <a:xfrm flipV="1">
                  <a:off x="4246" y="1246"/>
                  <a:ext cx="34" cy="34"/>
                </a:xfrm>
                <a:prstGeom prst="line">
                  <a:avLst/>
                </a:prstGeom>
                <a:noFill/>
                <a:ln w="0" cap="sq">
                  <a:solidFill>
                    <a:srgbClr val="0000FF"/>
                  </a:solidFill>
                  <a:miter lim="800000"/>
                  <a:headEnd/>
                  <a:tailEnd/>
                </a:ln>
              </p:spPr>
              <p:txBody>
                <a:bodyPr/>
                <a:lstStyle/>
                <a:p>
                  <a:endParaRPr lang="en-US" sz="1600"/>
                </a:p>
              </p:txBody>
            </p:sp>
            <p:sp>
              <p:nvSpPr>
                <p:cNvPr id="49439" name="Line 433"/>
                <p:cNvSpPr>
                  <a:spLocks noChangeShapeType="1"/>
                </p:cNvSpPr>
                <p:nvPr/>
              </p:nvSpPr>
              <p:spPr bwMode="auto">
                <a:xfrm flipV="1">
                  <a:off x="4244" y="1246"/>
                  <a:ext cx="33" cy="34"/>
                </a:xfrm>
                <a:prstGeom prst="line">
                  <a:avLst/>
                </a:prstGeom>
                <a:noFill/>
                <a:ln w="0" cap="sq">
                  <a:solidFill>
                    <a:srgbClr val="0000FF"/>
                  </a:solidFill>
                  <a:miter lim="800000"/>
                  <a:headEnd/>
                  <a:tailEnd/>
                </a:ln>
              </p:spPr>
              <p:txBody>
                <a:bodyPr/>
                <a:lstStyle/>
                <a:p>
                  <a:endParaRPr lang="en-US" sz="1600"/>
                </a:p>
              </p:txBody>
            </p:sp>
            <p:sp>
              <p:nvSpPr>
                <p:cNvPr id="49440" name="Line 434"/>
                <p:cNvSpPr>
                  <a:spLocks noChangeShapeType="1"/>
                </p:cNvSpPr>
                <p:nvPr/>
              </p:nvSpPr>
              <p:spPr bwMode="auto">
                <a:xfrm flipV="1">
                  <a:off x="4241" y="1246"/>
                  <a:ext cx="33" cy="33"/>
                </a:xfrm>
                <a:prstGeom prst="line">
                  <a:avLst/>
                </a:prstGeom>
                <a:noFill/>
                <a:ln w="0" cap="sq">
                  <a:solidFill>
                    <a:srgbClr val="0000FF"/>
                  </a:solidFill>
                  <a:miter lim="800000"/>
                  <a:headEnd/>
                  <a:tailEnd/>
                </a:ln>
              </p:spPr>
              <p:txBody>
                <a:bodyPr/>
                <a:lstStyle/>
                <a:p>
                  <a:endParaRPr lang="en-US" sz="1600"/>
                </a:p>
              </p:txBody>
            </p:sp>
            <p:sp>
              <p:nvSpPr>
                <p:cNvPr id="49441" name="Line 435"/>
                <p:cNvSpPr>
                  <a:spLocks noChangeShapeType="1"/>
                </p:cNvSpPr>
                <p:nvPr/>
              </p:nvSpPr>
              <p:spPr bwMode="auto">
                <a:xfrm flipV="1">
                  <a:off x="4238" y="1246"/>
                  <a:ext cx="33" cy="33"/>
                </a:xfrm>
                <a:prstGeom prst="line">
                  <a:avLst/>
                </a:prstGeom>
                <a:noFill/>
                <a:ln w="0" cap="sq">
                  <a:solidFill>
                    <a:srgbClr val="0000FF"/>
                  </a:solidFill>
                  <a:miter lim="800000"/>
                  <a:headEnd/>
                  <a:tailEnd/>
                </a:ln>
              </p:spPr>
              <p:txBody>
                <a:bodyPr/>
                <a:lstStyle/>
                <a:p>
                  <a:endParaRPr lang="en-US" sz="1600"/>
                </a:p>
              </p:txBody>
            </p:sp>
            <p:sp>
              <p:nvSpPr>
                <p:cNvPr id="49442" name="Line 436"/>
                <p:cNvSpPr>
                  <a:spLocks noChangeShapeType="1"/>
                </p:cNvSpPr>
                <p:nvPr/>
              </p:nvSpPr>
              <p:spPr bwMode="auto">
                <a:xfrm flipV="1">
                  <a:off x="4236" y="1246"/>
                  <a:ext cx="32" cy="32"/>
                </a:xfrm>
                <a:prstGeom prst="line">
                  <a:avLst/>
                </a:prstGeom>
                <a:noFill/>
                <a:ln w="0" cap="sq">
                  <a:solidFill>
                    <a:srgbClr val="0000FF"/>
                  </a:solidFill>
                  <a:miter lim="800000"/>
                  <a:headEnd/>
                  <a:tailEnd/>
                </a:ln>
              </p:spPr>
              <p:txBody>
                <a:bodyPr/>
                <a:lstStyle/>
                <a:p>
                  <a:endParaRPr lang="en-US" sz="1600"/>
                </a:p>
              </p:txBody>
            </p:sp>
            <p:sp>
              <p:nvSpPr>
                <p:cNvPr id="49443" name="Line 437"/>
                <p:cNvSpPr>
                  <a:spLocks noChangeShapeType="1"/>
                </p:cNvSpPr>
                <p:nvPr/>
              </p:nvSpPr>
              <p:spPr bwMode="auto">
                <a:xfrm flipV="1">
                  <a:off x="4234" y="1246"/>
                  <a:ext cx="31" cy="32"/>
                </a:xfrm>
                <a:prstGeom prst="line">
                  <a:avLst/>
                </a:prstGeom>
                <a:noFill/>
                <a:ln w="0" cap="sq">
                  <a:solidFill>
                    <a:srgbClr val="0000FF"/>
                  </a:solidFill>
                  <a:miter lim="800000"/>
                  <a:headEnd/>
                  <a:tailEnd/>
                </a:ln>
              </p:spPr>
              <p:txBody>
                <a:bodyPr/>
                <a:lstStyle/>
                <a:p>
                  <a:endParaRPr lang="en-US" sz="1600"/>
                </a:p>
              </p:txBody>
            </p:sp>
            <p:sp>
              <p:nvSpPr>
                <p:cNvPr id="49444" name="Line 438"/>
                <p:cNvSpPr>
                  <a:spLocks noChangeShapeType="1"/>
                </p:cNvSpPr>
                <p:nvPr/>
              </p:nvSpPr>
              <p:spPr bwMode="auto">
                <a:xfrm flipV="1">
                  <a:off x="4231" y="1246"/>
                  <a:ext cx="31" cy="31"/>
                </a:xfrm>
                <a:prstGeom prst="line">
                  <a:avLst/>
                </a:prstGeom>
                <a:noFill/>
                <a:ln w="0" cap="sq">
                  <a:solidFill>
                    <a:srgbClr val="0000FF"/>
                  </a:solidFill>
                  <a:miter lim="800000"/>
                  <a:headEnd/>
                  <a:tailEnd/>
                </a:ln>
              </p:spPr>
              <p:txBody>
                <a:bodyPr/>
                <a:lstStyle/>
                <a:p>
                  <a:endParaRPr lang="en-US" sz="1600"/>
                </a:p>
              </p:txBody>
            </p:sp>
            <p:sp>
              <p:nvSpPr>
                <p:cNvPr id="49445" name="Line 439"/>
                <p:cNvSpPr>
                  <a:spLocks noChangeShapeType="1"/>
                </p:cNvSpPr>
                <p:nvPr/>
              </p:nvSpPr>
              <p:spPr bwMode="auto">
                <a:xfrm flipV="1">
                  <a:off x="4229" y="1246"/>
                  <a:ext cx="30" cy="31"/>
                </a:xfrm>
                <a:prstGeom prst="line">
                  <a:avLst/>
                </a:prstGeom>
                <a:noFill/>
                <a:ln w="0" cap="sq">
                  <a:solidFill>
                    <a:srgbClr val="0000FF"/>
                  </a:solidFill>
                  <a:miter lim="800000"/>
                  <a:headEnd/>
                  <a:tailEnd/>
                </a:ln>
              </p:spPr>
              <p:txBody>
                <a:bodyPr/>
                <a:lstStyle/>
                <a:p>
                  <a:endParaRPr lang="en-US" sz="1600"/>
                </a:p>
              </p:txBody>
            </p:sp>
            <p:sp>
              <p:nvSpPr>
                <p:cNvPr id="49446" name="Line 440"/>
                <p:cNvSpPr>
                  <a:spLocks noChangeShapeType="1"/>
                </p:cNvSpPr>
                <p:nvPr/>
              </p:nvSpPr>
              <p:spPr bwMode="auto">
                <a:xfrm flipV="1">
                  <a:off x="4226" y="1246"/>
                  <a:ext cx="30" cy="30"/>
                </a:xfrm>
                <a:prstGeom prst="line">
                  <a:avLst/>
                </a:prstGeom>
                <a:noFill/>
                <a:ln w="0" cap="sq">
                  <a:solidFill>
                    <a:srgbClr val="0000FF"/>
                  </a:solidFill>
                  <a:miter lim="800000"/>
                  <a:headEnd/>
                  <a:tailEnd/>
                </a:ln>
              </p:spPr>
              <p:txBody>
                <a:bodyPr/>
                <a:lstStyle/>
                <a:p>
                  <a:endParaRPr lang="en-US" sz="1600"/>
                </a:p>
              </p:txBody>
            </p:sp>
            <p:sp>
              <p:nvSpPr>
                <p:cNvPr id="49447" name="Line 441"/>
                <p:cNvSpPr>
                  <a:spLocks noChangeShapeType="1"/>
                </p:cNvSpPr>
                <p:nvPr/>
              </p:nvSpPr>
              <p:spPr bwMode="auto">
                <a:xfrm flipV="1">
                  <a:off x="4224" y="1246"/>
                  <a:ext cx="29" cy="30"/>
                </a:xfrm>
                <a:prstGeom prst="line">
                  <a:avLst/>
                </a:prstGeom>
                <a:noFill/>
                <a:ln w="0" cap="sq">
                  <a:solidFill>
                    <a:srgbClr val="0000FF"/>
                  </a:solidFill>
                  <a:miter lim="800000"/>
                  <a:headEnd/>
                  <a:tailEnd/>
                </a:ln>
              </p:spPr>
              <p:txBody>
                <a:bodyPr/>
                <a:lstStyle/>
                <a:p>
                  <a:endParaRPr lang="en-US" sz="1600"/>
                </a:p>
              </p:txBody>
            </p:sp>
            <p:sp>
              <p:nvSpPr>
                <p:cNvPr id="49448" name="Line 442"/>
                <p:cNvSpPr>
                  <a:spLocks noChangeShapeType="1"/>
                </p:cNvSpPr>
                <p:nvPr/>
              </p:nvSpPr>
              <p:spPr bwMode="auto">
                <a:xfrm flipV="1">
                  <a:off x="4222" y="1246"/>
                  <a:ext cx="28" cy="29"/>
                </a:xfrm>
                <a:prstGeom prst="line">
                  <a:avLst/>
                </a:prstGeom>
                <a:noFill/>
                <a:ln w="0" cap="sq">
                  <a:solidFill>
                    <a:srgbClr val="0000FF"/>
                  </a:solidFill>
                  <a:miter lim="800000"/>
                  <a:headEnd/>
                  <a:tailEnd/>
                </a:ln>
              </p:spPr>
              <p:txBody>
                <a:bodyPr/>
                <a:lstStyle/>
                <a:p>
                  <a:endParaRPr lang="en-US" sz="1600"/>
                </a:p>
              </p:txBody>
            </p:sp>
            <p:sp>
              <p:nvSpPr>
                <p:cNvPr id="49449" name="Line 443"/>
                <p:cNvSpPr>
                  <a:spLocks noChangeShapeType="1"/>
                </p:cNvSpPr>
                <p:nvPr/>
              </p:nvSpPr>
              <p:spPr bwMode="auto">
                <a:xfrm flipV="1">
                  <a:off x="4219" y="1246"/>
                  <a:ext cx="28" cy="28"/>
                </a:xfrm>
                <a:prstGeom prst="line">
                  <a:avLst/>
                </a:prstGeom>
                <a:noFill/>
                <a:ln w="0" cap="sq">
                  <a:solidFill>
                    <a:srgbClr val="0000FF"/>
                  </a:solidFill>
                  <a:miter lim="800000"/>
                  <a:headEnd/>
                  <a:tailEnd/>
                </a:ln>
              </p:spPr>
              <p:txBody>
                <a:bodyPr/>
                <a:lstStyle/>
                <a:p>
                  <a:endParaRPr lang="en-US" sz="1600"/>
                </a:p>
              </p:txBody>
            </p:sp>
            <p:sp>
              <p:nvSpPr>
                <p:cNvPr id="49450" name="Line 444"/>
                <p:cNvSpPr>
                  <a:spLocks noChangeShapeType="1"/>
                </p:cNvSpPr>
                <p:nvPr/>
              </p:nvSpPr>
              <p:spPr bwMode="auto">
                <a:xfrm flipV="1">
                  <a:off x="4217" y="1246"/>
                  <a:ext cx="27" cy="28"/>
                </a:xfrm>
                <a:prstGeom prst="line">
                  <a:avLst/>
                </a:prstGeom>
                <a:noFill/>
                <a:ln w="0" cap="sq">
                  <a:solidFill>
                    <a:srgbClr val="0000FF"/>
                  </a:solidFill>
                  <a:miter lim="800000"/>
                  <a:headEnd/>
                  <a:tailEnd/>
                </a:ln>
              </p:spPr>
              <p:txBody>
                <a:bodyPr/>
                <a:lstStyle/>
                <a:p>
                  <a:endParaRPr lang="en-US" sz="1600"/>
                </a:p>
              </p:txBody>
            </p:sp>
            <p:sp>
              <p:nvSpPr>
                <p:cNvPr id="49451" name="Line 445"/>
                <p:cNvSpPr>
                  <a:spLocks noChangeShapeType="1"/>
                </p:cNvSpPr>
                <p:nvPr/>
              </p:nvSpPr>
              <p:spPr bwMode="auto">
                <a:xfrm flipV="1">
                  <a:off x="4215" y="1246"/>
                  <a:ext cx="26" cy="27"/>
                </a:xfrm>
                <a:prstGeom prst="line">
                  <a:avLst/>
                </a:prstGeom>
                <a:noFill/>
                <a:ln w="0" cap="sq">
                  <a:solidFill>
                    <a:srgbClr val="0000FF"/>
                  </a:solidFill>
                  <a:miter lim="800000"/>
                  <a:headEnd/>
                  <a:tailEnd/>
                </a:ln>
              </p:spPr>
              <p:txBody>
                <a:bodyPr/>
                <a:lstStyle/>
                <a:p>
                  <a:endParaRPr lang="en-US" sz="1600"/>
                </a:p>
              </p:txBody>
            </p:sp>
            <p:sp>
              <p:nvSpPr>
                <p:cNvPr id="49452" name="Line 446"/>
                <p:cNvSpPr>
                  <a:spLocks noChangeShapeType="1"/>
                </p:cNvSpPr>
                <p:nvPr/>
              </p:nvSpPr>
              <p:spPr bwMode="auto">
                <a:xfrm flipV="1">
                  <a:off x="4212" y="1246"/>
                  <a:ext cx="26" cy="27"/>
                </a:xfrm>
                <a:prstGeom prst="line">
                  <a:avLst/>
                </a:prstGeom>
                <a:noFill/>
                <a:ln w="0" cap="sq">
                  <a:solidFill>
                    <a:srgbClr val="0000FF"/>
                  </a:solidFill>
                  <a:miter lim="800000"/>
                  <a:headEnd/>
                  <a:tailEnd/>
                </a:ln>
              </p:spPr>
              <p:txBody>
                <a:bodyPr/>
                <a:lstStyle/>
                <a:p>
                  <a:endParaRPr lang="en-US" sz="1600"/>
                </a:p>
              </p:txBody>
            </p:sp>
            <p:sp>
              <p:nvSpPr>
                <p:cNvPr id="49453" name="Line 447"/>
                <p:cNvSpPr>
                  <a:spLocks noChangeShapeType="1"/>
                </p:cNvSpPr>
                <p:nvPr/>
              </p:nvSpPr>
              <p:spPr bwMode="auto">
                <a:xfrm flipV="1">
                  <a:off x="4210" y="1246"/>
                  <a:ext cx="25" cy="26"/>
                </a:xfrm>
                <a:prstGeom prst="line">
                  <a:avLst/>
                </a:prstGeom>
                <a:noFill/>
                <a:ln w="0" cap="sq">
                  <a:solidFill>
                    <a:srgbClr val="0000FF"/>
                  </a:solidFill>
                  <a:miter lim="800000"/>
                  <a:headEnd/>
                  <a:tailEnd/>
                </a:ln>
              </p:spPr>
              <p:txBody>
                <a:bodyPr/>
                <a:lstStyle/>
                <a:p>
                  <a:endParaRPr lang="en-US" sz="1600"/>
                </a:p>
              </p:txBody>
            </p:sp>
            <p:sp>
              <p:nvSpPr>
                <p:cNvPr id="49454" name="Line 448"/>
                <p:cNvSpPr>
                  <a:spLocks noChangeShapeType="1"/>
                </p:cNvSpPr>
                <p:nvPr/>
              </p:nvSpPr>
              <p:spPr bwMode="auto">
                <a:xfrm flipV="1">
                  <a:off x="4208" y="1246"/>
                  <a:ext cx="24" cy="25"/>
                </a:xfrm>
                <a:prstGeom prst="line">
                  <a:avLst/>
                </a:prstGeom>
                <a:noFill/>
                <a:ln w="0" cap="sq">
                  <a:solidFill>
                    <a:srgbClr val="0000FF"/>
                  </a:solidFill>
                  <a:miter lim="800000"/>
                  <a:headEnd/>
                  <a:tailEnd/>
                </a:ln>
              </p:spPr>
              <p:txBody>
                <a:bodyPr/>
                <a:lstStyle/>
                <a:p>
                  <a:endParaRPr lang="en-US" sz="1600"/>
                </a:p>
              </p:txBody>
            </p:sp>
            <p:sp>
              <p:nvSpPr>
                <p:cNvPr id="49455" name="Line 449"/>
                <p:cNvSpPr>
                  <a:spLocks noChangeShapeType="1"/>
                </p:cNvSpPr>
                <p:nvPr/>
              </p:nvSpPr>
              <p:spPr bwMode="auto">
                <a:xfrm flipV="1">
                  <a:off x="4205" y="1246"/>
                  <a:ext cx="24" cy="24"/>
                </a:xfrm>
                <a:prstGeom prst="line">
                  <a:avLst/>
                </a:prstGeom>
                <a:noFill/>
                <a:ln w="0" cap="sq">
                  <a:solidFill>
                    <a:srgbClr val="0000FF"/>
                  </a:solidFill>
                  <a:miter lim="800000"/>
                  <a:headEnd/>
                  <a:tailEnd/>
                </a:ln>
              </p:spPr>
              <p:txBody>
                <a:bodyPr/>
                <a:lstStyle/>
                <a:p>
                  <a:endParaRPr lang="en-US" sz="1600"/>
                </a:p>
              </p:txBody>
            </p:sp>
            <p:sp>
              <p:nvSpPr>
                <p:cNvPr id="49456" name="Line 450"/>
                <p:cNvSpPr>
                  <a:spLocks noChangeShapeType="1"/>
                </p:cNvSpPr>
                <p:nvPr/>
              </p:nvSpPr>
              <p:spPr bwMode="auto">
                <a:xfrm flipV="1">
                  <a:off x="4203" y="1246"/>
                  <a:ext cx="23" cy="24"/>
                </a:xfrm>
                <a:prstGeom prst="line">
                  <a:avLst/>
                </a:prstGeom>
                <a:noFill/>
                <a:ln w="0" cap="sq">
                  <a:solidFill>
                    <a:srgbClr val="0000FF"/>
                  </a:solidFill>
                  <a:miter lim="800000"/>
                  <a:headEnd/>
                  <a:tailEnd/>
                </a:ln>
              </p:spPr>
              <p:txBody>
                <a:bodyPr/>
                <a:lstStyle/>
                <a:p>
                  <a:endParaRPr lang="en-US" sz="1600"/>
                </a:p>
              </p:txBody>
            </p:sp>
            <p:sp>
              <p:nvSpPr>
                <p:cNvPr id="49457" name="Line 451"/>
                <p:cNvSpPr>
                  <a:spLocks noChangeShapeType="1"/>
                </p:cNvSpPr>
                <p:nvPr/>
              </p:nvSpPr>
              <p:spPr bwMode="auto">
                <a:xfrm flipV="1">
                  <a:off x="4201" y="1246"/>
                  <a:ext cx="22" cy="23"/>
                </a:xfrm>
                <a:prstGeom prst="line">
                  <a:avLst/>
                </a:prstGeom>
                <a:noFill/>
                <a:ln w="0" cap="sq">
                  <a:solidFill>
                    <a:srgbClr val="0000FF"/>
                  </a:solidFill>
                  <a:miter lim="800000"/>
                  <a:headEnd/>
                  <a:tailEnd/>
                </a:ln>
              </p:spPr>
              <p:txBody>
                <a:bodyPr/>
                <a:lstStyle/>
                <a:p>
                  <a:endParaRPr lang="en-US" sz="1600"/>
                </a:p>
              </p:txBody>
            </p:sp>
            <p:sp>
              <p:nvSpPr>
                <p:cNvPr id="49458" name="Line 452"/>
                <p:cNvSpPr>
                  <a:spLocks noChangeShapeType="1"/>
                </p:cNvSpPr>
                <p:nvPr/>
              </p:nvSpPr>
              <p:spPr bwMode="auto">
                <a:xfrm flipV="1">
                  <a:off x="4199" y="1246"/>
                  <a:ext cx="21" cy="22"/>
                </a:xfrm>
                <a:prstGeom prst="line">
                  <a:avLst/>
                </a:prstGeom>
                <a:noFill/>
                <a:ln w="0" cap="sq">
                  <a:solidFill>
                    <a:srgbClr val="0000FF"/>
                  </a:solidFill>
                  <a:miter lim="800000"/>
                  <a:headEnd/>
                  <a:tailEnd/>
                </a:ln>
              </p:spPr>
              <p:txBody>
                <a:bodyPr/>
                <a:lstStyle/>
                <a:p>
                  <a:endParaRPr lang="en-US" sz="1600"/>
                </a:p>
              </p:txBody>
            </p:sp>
            <p:sp>
              <p:nvSpPr>
                <p:cNvPr id="49459" name="Line 453"/>
                <p:cNvSpPr>
                  <a:spLocks noChangeShapeType="1"/>
                </p:cNvSpPr>
                <p:nvPr/>
              </p:nvSpPr>
              <p:spPr bwMode="auto">
                <a:xfrm flipV="1">
                  <a:off x="4196" y="1246"/>
                  <a:ext cx="21" cy="21"/>
                </a:xfrm>
                <a:prstGeom prst="line">
                  <a:avLst/>
                </a:prstGeom>
                <a:noFill/>
                <a:ln w="0" cap="sq">
                  <a:solidFill>
                    <a:srgbClr val="0000FF"/>
                  </a:solidFill>
                  <a:miter lim="800000"/>
                  <a:headEnd/>
                  <a:tailEnd/>
                </a:ln>
              </p:spPr>
              <p:txBody>
                <a:bodyPr/>
                <a:lstStyle/>
                <a:p>
                  <a:endParaRPr lang="en-US" sz="1600"/>
                </a:p>
              </p:txBody>
            </p:sp>
            <p:sp>
              <p:nvSpPr>
                <p:cNvPr id="49460" name="Line 454"/>
                <p:cNvSpPr>
                  <a:spLocks noChangeShapeType="1"/>
                </p:cNvSpPr>
                <p:nvPr/>
              </p:nvSpPr>
              <p:spPr bwMode="auto">
                <a:xfrm flipV="1">
                  <a:off x="4194" y="1246"/>
                  <a:ext cx="21" cy="21"/>
                </a:xfrm>
                <a:prstGeom prst="line">
                  <a:avLst/>
                </a:prstGeom>
                <a:noFill/>
                <a:ln w="0" cap="sq">
                  <a:solidFill>
                    <a:srgbClr val="0000FF"/>
                  </a:solidFill>
                  <a:miter lim="800000"/>
                  <a:headEnd/>
                  <a:tailEnd/>
                </a:ln>
              </p:spPr>
              <p:txBody>
                <a:bodyPr/>
                <a:lstStyle/>
                <a:p>
                  <a:endParaRPr lang="en-US" sz="1600"/>
                </a:p>
              </p:txBody>
            </p:sp>
            <p:sp>
              <p:nvSpPr>
                <p:cNvPr id="49461" name="Line 455"/>
                <p:cNvSpPr>
                  <a:spLocks noChangeShapeType="1"/>
                </p:cNvSpPr>
                <p:nvPr/>
              </p:nvSpPr>
              <p:spPr bwMode="auto">
                <a:xfrm flipV="1">
                  <a:off x="4192" y="1246"/>
                  <a:ext cx="20" cy="20"/>
                </a:xfrm>
                <a:prstGeom prst="line">
                  <a:avLst/>
                </a:prstGeom>
                <a:noFill/>
                <a:ln w="0" cap="sq">
                  <a:solidFill>
                    <a:srgbClr val="0000FF"/>
                  </a:solidFill>
                  <a:miter lim="800000"/>
                  <a:headEnd/>
                  <a:tailEnd/>
                </a:ln>
              </p:spPr>
              <p:txBody>
                <a:bodyPr/>
                <a:lstStyle/>
                <a:p>
                  <a:endParaRPr lang="en-US" sz="1600"/>
                </a:p>
              </p:txBody>
            </p:sp>
            <p:sp>
              <p:nvSpPr>
                <p:cNvPr id="49462" name="Line 456"/>
                <p:cNvSpPr>
                  <a:spLocks noChangeShapeType="1"/>
                </p:cNvSpPr>
                <p:nvPr/>
              </p:nvSpPr>
              <p:spPr bwMode="auto">
                <a:xfrm flipV="1">
                  <a:off x="4190" y="1246"/>
                  <a:ext cx="19" cy="19"/>
                </a:xfrm>
                <a:prstGeom prst="line">
                  <a:avLst/>
                </a:prstGeom>
                <a:noFill/>
                <a:ln w="0" cap="sq">
                  <a:solidFill>
                    <a:srgbClr val="0000FF"/>
                  </a:solidFill>
                  <a:miter lim="800000"/>
                  <a:headEnd/>
                  <a:tailEnd/>
                </a:ln>
              </p:spPr>
              <p:txBody>
                <a:bodyPr/>
                <a:lstStyle/>
                <a:p>
                  <a:endParaRPr lang="en-US" sz="1600"/>
                </a:p>
              </p:txBody>
            </p:sp>
            <p:sp>
              <p:nvSpPr>
                <p:cNvPr id="49463" name="Line 457"/>
                <p:cNvSpPr>
                  <a:spLocks noChangeShapeType="1"/>
                </p:cNvSpPr>
                <p:nvPr/>
              </p:nvSpPr>
              <p:spPr bwMode="auto">
                <a:xfrm flipV="1">
                  <a:off x="4188" y="1246"/>
                  <a:ext cx="18" cy="18"/>
                </a:xfrm>
                <a:prstGeom prst="line">
                  <a:avLst/>
                </a:prstGeom>
                <a:noFill/>
                <a:ln w="0" cap="sq">
                  <a:solidFill>
                    <a:srgbClr val="0000FF"/>
                  </a:solidFill>
                  <a:miter lim="800000"/>
                  <a:headEnd/>
                  <a:tailEnd/>
                </a:ln>
              </p:spPr>
              <p:txBody>
                <a:bodyPr/>
                <a:lstStyle/>
                <a:p>
                  <a:endParaRPr lang="en-US" sz="1600"/>
                </a:p>
              </p:txBody>
            </p:sp>
            <p:sp>
              <p:nvSpPr>
                <p:cNvPr id="49464" name="Line 458"/>
                <p:cNvSpPr>
                  <a:spLocks noChangeShapeType="1"/>
                </p:cNvSpPr>
                <p:nvPr/>
              </p:nvSpPr>
              <p:spPr bwMode="auto">
                <a:xfrm flipV="1">
                  <a:off x="4186" y="1246"/>
                  <a:ext cx="17" cy="17"/>
                </a:xfrm>
                <a:prstGeom prst="line">
                  <a:avLst/>
                </a:prstGeom>
                <a:noFill/>
                <a:ln w="0" cap="sq">
                  <a:solidFill>
                    <a:srgbClr val="0000FF"/>
                  </a:solidFill>
                  <a:miter lim="800000"/>
                  <a:headEnd/>
                  <a:tailEnd/>
                </a:ln>
              </p:spPr>
              <p:txBody>
                <a:bodyPr/>
                <a:lstStyle/>
                <a:p>
                  <a:endParaRPr lang="en-US" sz="1600"/>
                </a:p>
              </p:txBody>
            </p:sp>
            <p:sp>
              <p:nvSpPr>
                <p:cNvPr id="49465" name="Line 459"/>
                <p:cNvSpPr>
                  <a:spLocks noChangeShapeType="1"/>
                </p:cNvSpPr>
                <p:nvPr/>
              </p:nvSpPr>
              <p:spPr bwMode="auto">
                <a:xfrm flipV="1">
                  <a:off x="4184" y="1246"/>
                  <a:ext cx="16" cy="16"/>
                </a:xfrm>
                <a:prstGeom prst="line">
                  <a:avLst/>
                </a:prstGeom>
                <a:noFill/>
                <a:ln w="0" cap="sq">
                  <a:solidFill>
                    <a:srgbClr val="0000FF"/>
                  </a:solidFill>
                  <a:miter lim="800000"/>
                  <a:headEnd/>
                  <a:tailEnd/>
                </a:ln>
              </p:spPr>
              <p:txBody>
                <a:bodyPr/>
                <a:lstStyle/>
                <a:p>
                  <a:endParaRPr lang="en-US" sz="1600"/>
                </a:p>
              </p:txBody>
            </p:sp>
            <p:sp>
              <p:nvSpPr>
                <p:cNvPr id="49466" name="Line 460"/>
                <p:cNvSpPr>
                  <a:spLocks noChangeShapeType="1"/>
                </p:cNvSpPr>
                <p:nvPr/>
              </p:nvSpPr>
              <p:spPr bwMode="auto">
                <a:xfrm flipV="1">
                  <a:off x="4182" y="1246"/>
                  <a:ext cx="15" cy="15"/>
                </a:xfrm>
                <a:prstGeom prst="line">
                  <a:avLst/>
                </a:prstGeom>
                <a:noFill/>
                <a:ln w="0" cap="sq">
                  <a:solidFill>
                    <a:srgbClr val="0000FF"/>
                  </a:solidFill>
                  <a:miter lim="800000"/>
                  <a:headEnd/>
                  <a:tailEnd/>
                </a:ln>
              </p:spPr>
              <p:txBody>
                <a:bodyPr/>
                <a:lstStyle/>
                <a:p>
                  <a:endParaRPr lang="en-US" sz="1600"/>
                </a:p>
              </p:txBody>
            </p:sp>
            <p:sp>
              <p:nvSpPr>
                <p:cNvPr id="49467" name="Line 461"/>
                <p:cNvSpPr>
                  <a:spLocks noChangeShapeType="1"/>
                </p:cNvSpPr>
                <p:nvPr/>
              </p:nvSpPr>
              <p:spPr bwMode="auto">
                <a:xfrm flipV="1">
                  <a:off x="4180" y="1246"/>
                  <a:ext cx="14" cy="15"/>
                </a:xfrm>
                <a:prstGeom prst="line">
                  <a:avLst/>
                </a:prstGeom>
                <a:noFill/>
                <a:ln w="0" cap="sq">
                  <a:solidFill>
                    <a:srgbClr val="0000FF"/>
                  </a:solidFill>
                  <a:miter lim="800000"/>
                  <a:headEnd/>
                  <a:tailEnd/>
                </a:ln>
              </p:spPr>
              <p:txBody>
                <a:bodyPr/>
                <a:lstStyle/>
                <a:p>
                  <a:endParaRPr lang="en-US" sz="1600"/>
                </a:p>
              </p:txBody>
            </p:sp>
            <p:sp>
              <p:nvSpPr>
                <p:cNvPr id="49468" name="Line 462"/>
                <p:cNvSpPr>
                  <a:spLocks noChangeShapeType="1"/>
                </p:cNvSpPr>
                <p:nvPr/>
              </p:nvSpPr>
              <p:spPr bwMode="auto">
                <a:xfrm flipV="1">
                  <a:off x="4178" y="1246"/>
                  <a:ext cx="13" cy="14"/>
                </a:xfrm>
                <a:prstGeom prst="line">
                  <a:avLst/>
                </a:prstGeom>
                <a:noFill/>
                <a:ln w="0" cap="sq">
                  <a:solidFill>
                    <a:srgbClr val="0000FF"/>
                  </a:solidFill>
                  <a:miter lim="800000"/>
                  <a:headEnd/>
                  <a:tailEnd/>
                </a:ln>
              </p:spPr>
              <p:txBody>
                <a:bodyPr/>
                <a:lstStyle/>
                <a:p>
                  <a:endParaRPr lang="en-US" sz="1600"/>
                </a:p>
              </p:txBody>
            </p:sp>
            <p:sp>
              <p:nvSpPr>
                <p:cNvPr id="49469" name="Line 463"/>
                <p:cNvSpPr>
                  <a:spLocks noChangeShapeType="1"/>
                </p:cNvSpPr>
                <p:nvPr/>
              </p:nvSpPr>
              <p:spPr bwMode="auto">
                <a:xfrm flipV="1">
                  <a:off x="4176" y="1246"/>
                  <a:ext cx="12" cy="13"/>
                </a:xfrm>
                <a:prstGeom prst="line">
                  <a:avLst/>
                </a:prstGeom>
                <a:noFill/>
                <a:ln w="0" cap="sq">
                  <a:solidFill>
                    <a:srgbClr val="0000FF"/>
                  </a:solidFill>
                  <a:miter lim="800000"/>
                  <a:headEnd/>
                  <a:tailEnd/>
                </a:ln>
              </p:spPr>
              <p:txBody>
                <a:bodyPr/>
                <a:lstStyle/>
                <a:p>
                  <a:endParaRPr lang="en-US" sz="1600"/>
                </a:p>
              </p:txBody>
            </p:sp>
            <p:sp>
              <p:nvSpPr>
                <p:cNvPr id="49470" name="Line 464"/>
                <p:cNvSpPr>
                  <a:spLocks noChangeShapeType="1"/>
                </p:cNvSpPr>
                <p:nvPr/>
              </p:nvSpPr>
              <p:spPr bwMode="auto">
                <a:xfrm flipV="1">
                  <a:off x="4173" y="1246"/>
                  <a:ext cx="12" cy="12"/>
                </a:xfrm>
                <a:prstGeom prst="line">
                  <a:avLst/>
                </a:prstGeom>
                <a:noFill/>
                <a:ln w="0" cap="sq">
                  <a:solidFill>
                    <a:srgbClr val="0000FF"/>
                  </a:solidFill>
                  <a:miter lim="800000"/>
                  <a:headEnd/>
                  <a:tailEnd/>
                </a:ln>
              </p:spPr>
              <p:txBody>
                <a:bodyPr/>
                <a:lstStyle/>
                <a:p>
                  <a:endParaRPr lang="en-US" sz="1600"/>
                </a:p>
              </p:txBody>
            </p:sp>
            <p:sp>
              <p:nvSpPr>
                <p:cNvPr id="49471" name="Line 465"/>
                <p:cNvSpPr>
                  <a:spLocks noChangeShapeType="1"/>
                </p:cNvSpPr>
                <p:nvPr/>
              </p:nvSpPr>
              <p:spPr bwMode="auto">
                <a:xfrm flipV="1">
                  <a:off x="4171" y="1246"/>
                  <a:ext cx="11" cy="11"/>
                </a:xfrm>
                <a:prstGeom prst="line">
                  <a:avLst/>
                </a:prstGeom>
                <a:noFill/>
                <a:ln w="0" cap="sq">
                  <a:solidFill>
                    <a:srgbClr val="0000FF"/>
                  </a:solidFill>
                  <a:miter lim="800000"/>
                  <a:headEnd/>
                  <a:tailEnd/>
                </a:ln>
              </p:spPr>
              <p:txBody>
                <a:bodyPr/>
                <a:lstStyle/>
                <a:p>
                  <a:endParaRPr lang="en-US" sz="1600"/>
                </a:p>
              </p:txBody>
            </p:sp>
            <p:sp>
              <p:nvSpPr>
                <p:cNvPr id="49472" name="Line 466"/>
                <p:cNvSpPr>
                  <a:spLocks noChangeShapeType="1"/>
                </p:cNvSpPr>
                <p:nvPr/>
              </p:nvSpPr>
              <p:spPr bwMode="auto">
                <a:xfrm flipV="1">
                  <a:off x="4169" y="1246"/>
                  <a:ext cx="10" cy="10"/>
                </a:xfrm>
                <a:prstGeom prst="line">
                  <a:avLst/>
                </a:prstGeom>
                <a:noFill/>
                <a:ln w="0" cap="sq">
                  <a:solidFill>
                    <a:srgbClr val="0000FF"/>
                  </a:solidFill>
                  <a:miter lim="800000"/>
                  <a:headEnd/>
                  <a:tailEnd/>
                </a:ln>
              </p:spPr>
              <p:txBody>
                <a:bodyPr/>
                <a:lstStyle/>
                <a:p>
                  <a:endParaRPr lang="en-US" sz="1600"/>
                </a:p>
              </p:txBody>
            </p:sp>
            <p:sp>
              <p:nvSpPr>
                <p:cNvPr id="49473" name="Line 467"/>
                <p:cNvSpPr>
                  <a:spLocks noChangeShapeType="1"/>
                </p:cNvSpPr>
                <p:nvPr/>
              </p:nvSpPr>
              <p:spPr bwMode="auto">
                <a:xfrm flipV="1">
                  <a:off x="4169" y="1246"/>
                  <a:ext cx="7" cy="8"/>
                </a:xfrm>
                <a:prstGeom prst="line">
                  <a:avLst/>
                </a:prstGeom>
                <a:noFill/>
                <a:ln w="0" cap="sq">
                  <a:solidFill>
                    <a:srgbClr val="0000FF"/>
                  </a:solidFill>
                  <a:miter lim="800000"/>
                  <a:headEnd/>
                  <a:tailEnd/>
                </a:ln>
              </p:spPr>
              <p:txBody>
                <a:bodyPr/>
                <a:lstStyle/>
                <a:p>
                  <a:endParaRPr lang="en-US" sz="1600"/>
                </a:p>
              </p:txBody>
            </p:sp>
            <p:sp>
              <p:nvSpPr>
                <p:cNvPr id="49474" name="Line 468"/>
                <p:cNvSpPr>
                  <a:spLocks noChangeShapeType="1"/>
                </p:cNvSpPr>
                <p:nvPr/>
              </p:nvSpPr>
              <p:spPr bwMode="auto">
                <a:xfrm flipV="1">
                  <a:off x="4169" y="1246"/>
                  <a:ext cx="4" cy="5"/>
                </a:xfrm>
                <a:prstGeom prst="line">
                  <a:avLst/>
                </a:prstGeom>
                <a:noFill/>
                <a:ln w="0" cap="sq">
                  <a:solidFill>
                    <a:srgbClr val="0000FF"/>
                  </a:solidFill>
                  <a:miter lim="800000"/>
                  <a:headEnd/>
                  <a:tailEnd/>
                </a:ln>
              </p:spPr>
              <p:txBody>
                <a:bodyPr/>
                <a:lstStyle/>
                <a:p>
                  <a:endParaRPr lang="en-US" sz="1600"/>
                </a:p>
              </p:txBody>
            </p:sp>
            <p:sp>
              <p:nvSpPr>
                <p:cNvPr id="49475" name="Line 469"/>
                <p:cNvSpPr>
                  <a:spLocks noChangeShapeType="1"/>
                </p:cNvSpPr>
                <p:nvPr/>
              </p:nvSpPr>
              <p:spPr bwMode="auto">
                <a:xfrm flipV="1">
                  <a:off x="4169" y="1246"/>
                  <a:ext cx="1" cy="2"/>
                </a:xfrm>
                <a:prstGeom prst="line">
                  <a:avLst/>
                </a:prstGeom>
                <a:noFill/>
                <a:ln w="0" cap="sq">
                  <a:solidFill>
                    <a:srgbClr val="0000FF"/>
                  </a:solidFill>
                  <a:miter lim="800000"/>
                  <a:headEnd/>
                  <a:tailEnd/>
                </a:ln>
              </p:spPr>
              <p:txBody>
                <a:bodyPr/>
                <a:lstStyle/>
                <a:p>
                  <a:endParaRPr lang="en-US" sz="1600"/>
                </a:p>
              </p:txBody>
            </p:sp>
            <p:sp>
              <p:nvSpPr>
                <p:cNvPr id="49476" name="Line 470"/>
                <p:cNvSpPr>
                  <a:spLocks noChangeShapeType="1"/>
                </p:cNvSpPr>
                <p:nvPr/>
              </p:nvSpPr>
              <p:spPr bwMode="auto">
                <a:xfrm flipV="1">
                  <a:off x="4414" y="1246"/>
                  <a:ext cx="1" cy="1"/>
                </a:xfrm>
                <a:prstGeom prst="line">
                  <a:avLst/>
                </a:prstGeom>
                <a:noFill/>
                <a:ln w="0" cap="sq">
                  <a:solidFill>
                    <a:srgbClr val="0000FF"/>
                  </a:solidFill>
                  <a:miter lim="800000"/>
                  <a:headEnd/>
                  <a:tailEnd/>
                </a:ln>
              </p:spPr>
              <p:txBody>
                <a:bodyPr/>
                <a:lstStyle/>
                <a:p>
                  <a:endParaRPr lang="en-US" sz="1600"/>
                </a:p>
              </p:txBody>
            </p:sp>
            <p:sp>
              <p:nvSpPr>
                <p:cNvPr id="49477" name="Line 471"/>
                <p:cNvSpPr>
                  <a:spLocks noChangeShapeType="1"/>
                </p:cNvSpPr>
                <p:nvPr/>
              </p:nvSpPr>
              <p:spPr bwMode="auto">
                <a:xfrm flipH="1" flipV="1">
                  <a:off x="4411" y="1246"/>
                  <a:ext cx="3" cy="4"/>
                </a:xfrm>
                <a:prstGeom prst="line">
                  <a:avLst/>
                </a:prstGeom>
                <a:noFill/>
                <a:ln w="0" cap="sq">
                  <a:solidFill>
                    <a:srgbClr val="0000FF"/>
                  </a:solidFill>
                  <a:miter lim="800000"/>
                  <a:headEnd/>
                  <a:tailEnd/>
                </a:ln>
              </p:spPr>
              <p:txBody>
                <a:bodyPr/>
                <a:lstStyle/>
                <a:p>
                  <a:endParaRPr lang="en-US" sz="1600"/>
                </a:p>
              </p:txBody>
            </p:sp>
            <p:sp>
              <p:nvSpPr>
                <p:cNvPr id="49478" name="Line 472"/>
                <p:cNvSpPr>
                  <a:spLocks noChangeShapeType="1"/>
                </p:cNvSpPr>
                <p:nvPr/>
              </p:nvSpPr>
              <p:spPr bwMode="auto">
                <a:xfrm flipH="1" flipV="1">
                  <a:off x="4408" y="1246"/>
                  <a:ext cx="6" cy="7"/>
                </a:xfrm>
                <a:prstGeom prst="line">
                  <a:avLst/>
                </a:prstGeom>
                <a:noFill/>
                <a:ln w="0" cap="sq">
                  <a:solidFill>
                    <a:srgbClr val="0000FF"/>
                  </a:solidFill>
                  <a:miter lim="800000"/>
                  <a:headEnd/>
                  <a:tailEnd/>
                </a:ln>
              </p:spPr>
              <p:txBody>
                <a:bodyPr/>
                <a:lstStyle/>
                <a:p>
                  <a:endParaRPr lang="en-US" sz="1600"/>
                </a:p>
              </p:txBody>
            </p:sp>
            <p:sp>
              <p:nvSpPr>
                <p:cNvPr id="49479" name="Line 473"/>
                <p:cNvSpPr>
                  <a:spLocks noChangeShapeType="1"/>
                </p:cNvSpPr>
                <p:nvPr/>
              </p:nvSpPr>
              <p:spPr bwMode="auto">
                <a:xfrm flipH="1" flipV="1">
                  <a:off x="4405" y="1246"/>
                  <a:ext cx="9" cy="10"/>
                </a:xfrm>
                <a:prstGeom prst="line">
                  <a:avLst/>
                </a:prstGeom>
                <a:noFill/>
                <a:ln w="0" cap="sq">
                  <a:solidFill>
                    <a:srgbClr val="0000FF"/>
                  </a:solidFill>
                  <a:miter lim="800000"/>
                  <a:headEnd/>
                  <a:tailEnd/>
                </a:ln>
              </p:spPr>
              <p:txBody>
                <a:bodyPr/>
                <a:lstStyle/>
                <a:p>
                  <a:endParaRPr lang="en-US" sz="1600"/>
                </a:p>
              </p:txBody>
            </p:sp>
            <p:sp>
              <p:nvSpPr>
                <p:cNvPr id="49480" name="Line 474"/>
                <p:cNvSpPr>
                  <a:spLocks noChangeShapeType="1"/>
                </p:cNvSpPr>
                <p:nvPr/>
              </p:nvSpPr>
              <p:spPr bwMode="auto">
                <a:xfrm flipH="1" flipV="1">
                  <a:off x="4402" y="1246"/>
                  <a:ext cx="10" cy="10"/>
                </a:xfrm>
                <a:prstGeom prst="line">
                  <a:avLst/>
                </a:prstGeom>
                <a:noFill/>
                <a:ln w="0" cap="sq">
                  <a:solidFill>
                    <a:srgbClr val="0000FF"/>
                  </a:solidFill>
                  <a:miter lim="800000"/>
                  <a:headEnd/>
                  <a:tailEnd/>
                </a:ln>
              </p:spPr>
              <p:txBody>
                <a:bodyPr/>
                <a:lstStyle/>
                <a:p>
                  <a:endParaRPr lang="en-US" sz="1600"/>
                </a:p>
              </p:txBody>
            </p:sp>
            <p:sp>
              <p:nvSpPr>
                <p:cNvPr id="49481" name="Line 475"/>
                <p:cNvSpPr>
                  <a:spLocks noChangeShapeType="1"/>
                </p:cNvSpPr>
                <p:nvPr/>
              </p:nvSpPr>
              <p:spPr bwMode="auto">
                <a:xfrm flipH="1" flipV="1">
                  <a:off x="4399" y="1246"/>
                  <a:ext cx="11" cy="11"/>
                </a:xfrm>
                <a:prstGeom prst="line">
                  <a:avLst/>
                </a:prstGeom>
                <a:noFill/>
                <a:ln w="0" cap="sq">
                  <a:solidFill>
                    <a:srgbClr val="0000FF"/>
                  </a:solidFill>
                  <a:miter lim="800000"/>
                  <a:headEnd/>
                  <a:tailEnd/>
                </a:ln>
              </p:spPr>
              <p:txBody>
                <a:bodyPr/>
                <a:lstStyle/>
                <a:p>
                  <a:endParaRPr lang="en-US" sz="1600"/>
                </a:p>
              </p:txBody>
            </p:sp>
            <p:sp>
              <p:nvSpPr>
                <p:cNvPr id="49482" name="Line 476"/>
                <p:cNvSpPr>
                  <a:spLocks noChangeShapeType="1"/>
                </p:cNvSpPr>
                <p:nvPr/>
              </p:nvSpPr>
              <p:spPr bwMode="auto">
                <a:xfrm flipH="1" flipV="1">
                  <a:off x="4396" y="1246"/>
                  <a:ext cx="12" cy="12"/>
                </a:xfrm>
                <a:prstGeom prst="line">
                  <a:avLst/>
                </a:prstGeom>
                <a:noFill/>
                <a:ln w="0" cap="sq">
                  <a:solidFill>
                    <a:srgbClr val="0000FF"/>
                  </a:solidFill>
                  <a:miter lim="800000"/>
                  <a:headEnd/>
                  <a:tailEnd/>
                </a:ln>
              </p:spPr>
              <p:txBody>
                <a:bodyPr/>
                <a:lstStyle/>
                <a:p>
                  <a:endParaRPr lang="en-US" sz="1600"/>
                </a:p>
              </p:txBody>
            </p:sp>
            <p:sp>
              <p:nvSpPr>
                <p:cNvPr id="49483" name="Line 477"/>
                <p:cNvSpPr>
                  <a:spLocks noChangeShapeType="1"/>
                </p:cNvSpPr>
                <p:nvPr/>
              </p:nvSpPr>
              <p:spPr bwMode="auto">
                <a:xfrm flipH="1" flipV="1">
                  <a:off x="4393" y="1246"/>
                  <a:ext cx="13" cy="13"/>
                </a:xfrm>
                <a:prstGeom prst="line">
                  <a:avLst/>
                </a:prstGeom>
                <a:noFill/>
                <a:ln w="0" cap="sq">
                  <a:solidFill>
                    <a:srgbClr val="0000FF"/>
                  </a:solidFill>
                  <a:miter lim="800000"/>
                  <a:headEnd/>
                  <a:tailEnd/>
                </a:ln>
              </p:spPr>
              <p:txBody>
                <a:bodyPr/>
                <a:lstStyle/>
                <a:p>
                  <a:endParaRPr lang="en-US" sz="1600"/>
                </a:p>
              </p:txBody>
            </p:sp>
            <p:sp>
              <p:nvSpPr>
                <p:cNvPr id="49484" name="Line 478"/>
                <p:cNvSpPr>
                  <a:spLocks noChangeShapeType="1"/>
                </p:cNvSpPr>
                <p:nvPr/>
              </p:nvSpPr>
              <p:spPr bwMode="auto">
                <a:xfrm flipH="1" flipV="1">
                  <a:off x="4390" y="1246"/>
                  <a:ext cx="13" cy="14"/>
                </a:xfrm>
                <a:prstGeom prst="line">
                  <a:avLst/>
                </a:prstGeom>
                <a:noFill/>
                <a:ln w="0" cap="sq">
                  <a:solidFill>
                    <a:srgbClr val="0000FF"/>
                  </a:solidFill>
                  <a:miter lim="800000"/>
                  <a:headEnd/>
                  <a:tailEnd/>
                </a:ln>
              </p:spPr>
              <p:txBody>
                <a:bodyPr/>
                <a:lstStyle/>
                <a:p>
                  <a:endParaRPr lang="en-US" sz="1600"/>
                </a:p>
              </p:txBody>
            </p:sp>
            <p:sp>
              <p:nvSpPr>
                <p:cNvPr id="49485" name="Line 479"/>
                <p:cNvSpPr>
                  <a:spLocks noChangeShapeType="1"/>
                </p:cNvSpPr>
                <p:nvPr/>
              </p:nvSpPr>
              <p:spPr bwMode="auto">
                <a:xfrm flipH="1" flipV="1">
                  <a:off x="4387" y="1246"/>
                  <a:ext cx="14" cy="15"/>
                </a:xfrm>
                <a:prstGeom prst="line">
                  <a:avLst/>
                </a:prstGeom>
                <a:noFill/>
                <a:ln w="0" cap="sq">
                  <a:solidFill>
                    <a:srgbClr val="0000FF"/>
                  </a:solidFill>
                  <a:miter lim="800000"/>
                  <a:headEnd/>
                  <a:tailEnd/>
                </a:ln>
              </p:spPr>
              <p:txBody>
                <a:bodyPr/>
                <a:lstStyle/>
                <a:p>
                  <a:endParaRPr lang="en-US" sz="1600"/>
                </a:p>
              </p:txBody>
            </p:sp>
            <p:sp>
              <p:nvSpPr>
                <p:cNvPr id="49486" name="Line 480"/>
                <p:cNvSpPr>
                  <a:spLocks noChangeShapeType="1"/>
                </p:cNvSpPr>
                <p:nvPr/>
              </p:nvSpPr>
              <p:spPr bwMode="auto">
                <a:xfrm flipH="1" flipV="1">
                  <a:off x="4384" y="1246"/>
                  <a:ext cx="15" cy="16"/>
                </a:xfrm>
                <a:prstGeom prst="line">
                  <a:avLst/>
                </a:prstGeom>
                <a:noFill/>
                <a:ln w="0" cap="sq">
                  <a:solidFill>
                    <a:srgbClr val="0000FF"/>
                  </a:solidFill>
                  <a:miter lim="800000"/>
                  <a:headEnd/>
                  <a:tailEnd/>
                </a:ln>
              </p:spPr>
              <p:txBody>
                <a:bodyPr/>
                <a:lstStyle/>
                <a:p>
                  <a:endParaRPr lang="en-US" sz="1600"/>
                </a:p>
              </p:txBody>
            </p:sp>
            <p:sp>
              <p:nvSpPr>
                <p:cNvPr id="49487" name="Line 481"/>
                <p:cNvSpPr>
                  <a:spLocks noChangeShapeType="1"/>
                </p:cNvSpPr>
                <p:nvPr/>
              </p:nvSpPr>
              <p:spPr bwMode="auto">
                <a:xfrm flipH="1" flipV="1">
                  <a:off x="4381" y="1246"/>
                  <a:ext cx="16" cy="17"/>
                </a:xfrm>
                <a:prstGeom prst="line">
                  <a:avLst/>
                </a:prstGeom>
                <a:noFill/>
                <a:ln w="0" cap="sq">
                  <a:solidFill>
                    <a:srgbClr val="0000FF"/>
                  </a:solidFill>
                  <a:miter lim="800000"/>
                  <a:headEnd/>
                  <a:tailEnd/>
                </a:ln>
              </p:spPr>
              <p:txBody>
                <a:bodyPr/>
                <a:lstStyle/>
                <a:p>
                  <a:endParaRPr lang="en-US" sz="1600"/>
                </a:p>
              </p:txBody>
            </p:sp>
            <p:sp>
              <p:nvSpPr>
                <p:cNvPr id="49488" name="Line 482"/>
                <p:cNvSpPr>
                  <a:spLocks noChangeShapeType="1"/>
                </p:cNvSpPr>
                <p:nvPr/>
              </p:nvSpPr>
              <p:spPr bwMode="auto">
                <a:xfrm flipH="1" flipV="1">
                  <a:off x="4378" y="1246"/>
                  <a:ext cx="17" cy="18"/>
                </a:xfrm>
                <a:prstGeom prst="line">
                  <a:avLst/>
                </a:prstGeom>
                <a:noFill/>
                <a:ln w="0" cap="sq">
                  <a:solidFill>
                    <a:srgbClr val="0000FF"/>
                  </a:solidFill>
                  <a:miter lim="800000"/>
                  <a:headEnd/>
                  <a:tailEnd/>
                </a:ln>
              </p:spPr>
              <p:txBody>
                <a:bodyPr/>
                <a:lstStyle/>
                <a:p>
                  <a:endParaRPr lang="en-US" sz="1600"/>
                </a:p>
              </p:txBody>
            </p:sp>
            <p:sp>
              <p:nvSpPr>
                <p:cNvPr id="49489" name="Line 483"/>
                <p:cNvSpPr>
                  <a:spLocks noChangeShapeType="1"/>
                </p:cNvSpPr>
                <p:nvPr/>
              </p:nvSpPr>
              <p:spPr bwMode="auto">
                <a:xfrm flipH="1" flipV="1">
                  <a:off x="4375" y="1246"/>
                  <a:ext cx="18" cy="19"/>
                </a:xfrm>
                <a:prstGeom prst="line">
                  <a:avLst/>
                </a:prstGeom>
                <a:noFill/>
                <a:ln w="0" cap="sq">
                  <a:solidFill>
                    <a:srgbClr val="0000FF"/>
                  </a:solidFill>
                  <a:miter lim="800000"/>
                  <a:headEnd/>
                  <a:tailEnd/>
                </a:ln>
              </p:spPr>
              <p:txBody>
                <a:bodyPr/>
                <a:lstStyle/>
                <a:p>
                  <a:endParaRPr lang="en-US" sz="1600"/>
                </a:p>
              </p:txBody>
            </p:sp>
            <p:sp>
              <p:nvSpPr>
                <p:cNvPr id="49490" name="Line 484"/>
                <p:cNvSpPr>
                  <a:spLocks noChangeShapeType="1"/>
                </p:cNvSpPr>
                <p:nvPr/>
              </p:nvSpPr>
              <p:spPr bwMode="auto">
                <a:xfrm flipH="1" flipV="1">
                  <a:off x="4372" y="1246"/>
                  <a:ext cx="19" cy="19"/>
                </a:xfrm>
                <a:prstGeom prst="line">
                  <a:avLst/>
                </a:prstGeom>
                <a:noFill/>
                <a:ln w="0" cap="sq">
                  <a:solidFill>
                    <a:srgbClr val="0000FF"/>
                  </a:solidFill>
                  <a:miter lim="800000"/>
                  <a:headEnd/>
                  <a:tailEnd/>
                </a:ln>
              </p:spPr>
              <p:txBody>
                <a:bodyPr/>
                <a:lstStyle/>
                <a:p>
                  <a:endParaRPr lang="en-US" sz="1600"/>
                </a:p>
              </p:txBody>
            </p:sp>
            <p:sp>
              <p:nvSpPr>
                <p:cNvPr id="49491" name="Line 485"/>
                <p:cNvSpPr>
                  <a:spLocks noChangeShapeType="1"/>
                </p:cNvSpPr>
                <p:nvPr/>
              </p:nvSpPr>
              <p:spPr bwMode="auto">
                <a:xfrm flipH="1" flipV="1">
                  <a:off x="4369" y="1246"/>
                  <a:ext cx="20" cy="20"/>
                </a:xfrm>
                <a:prstGeom prst="line">
                  <a:avLst/>
                </a:prstGeom>
                <a:noFill/>
                <a:ln w="0" cap="sq">
                  <a:solidFill>
                    <a:srgbClr val="0000FF"/>
                  </a:solidFill>
                  <a:miter lim="800000"/>
                  <a:headEnd/>
                  <a:tailEnd/>
                </a:ln>
              </p:spPr>
              <p:txBody>
                <a:bodyPr/>
                <a:lstStyle/>
                <a:p>
                  <a:endParaRPr lang="en-US" sz="1600"/>
                </a:p>
              </p:txBody>
            </p:sp>
            <p:sp>
              <p:nvSpPr>
                <p:cNvPr id="49492" name="Line 486"/>
                <p:cNvSpPr>
                  <a:spLocks noChangeShapeType="1"/>
                </p:cNvSpPr>
                <p:nvPr/>
              </p:nvSpPr>
              <p:spPr bwMode="auto">
                <a:xfrm flipH="1" flipV="1">
                  <a:off x="4366" y="1246"/>
                  <a:ext cx="21" cy="21"/>
                </a:xfrm>
                <a:prstGeom prst="line">
                  <a:avLst/>
                </a:prstGeom>
                <a:noFill/>
                <a:ln w="0" cap="sq">
                  <a:solidFill>
                    <a:srgbClr val="0000FF"/>
                  </a:solidFill>
                  <a:miter lim="800000"/>
                  <a:headEnd/>
                  <a:tailEnd/>
                </a:ln>
              </p:spPr>
              <p:txBody>
                <a:bodyPr/>
                <a:lstStyle/>
                <a:p>
                  <a:endParaRPr lang="en-US" sz="1600"/>
                </a:p>
              </p:txBody>
            </p:sp>
            <p:sp>
              <p:nvSpPr>
                <p:cNvPr id="49493" name="Line 487"/>
                <p:cNvSpPr>
                  <a:spLocks noChangeShapeType="1"/>
                </p:cNvSpPr>
                <p:nvPr/>
              </p:nvSpPr>
              <p:spPr bwMode="auto">
                <a:xfrm flipH="1" flipV="1">
                  <a:off x="4363" y="1246"/>
                  <a:ext cx="21" cy="22"/>
                </a:xfrm>
                <a:prstGeom prst="line">
                  <a:avLst/>
                </a:prstGeom>
                <a:noFill/>
                <a:ln w="0" cap="sq">
                  <a:solidFill>
                    <a:srgbClr val="0000FF"/>
                  </a:solidFill>
                  <a:miter lim="800000"/>
                  <a:headEnd/>
                  <a:tailEnd/>
                </a:ln>
              </p:spPr>
              <p:txBody>
                <a:bodyPr/>
                <a:lstStyle/>
                <a:p>
                  <a:endParaRPr lang="en-US" sz="1600"/>
                </a:p>
              </p:txBody>
            </p:sp>
            <p:sp>
              <p:nvSpPr>
                <p:cNvPr id="49494" name="Line 488"/>
                <p:cNvSpPr>
                  <a:spLocks noChangeShapeType="1"/>
                </p:cNvSpPr>
                <p:nvPr/>
              </p:nvSpPr>
              <p:spPr bwMode="auto">
                <a:xfrm flipH="1" flipV="1">
                  <a:off x="4360" y="1246"/>
                  <a:ext cx="22" cy="23"/>
                </a:xfrm>
                <a:prstGeom prst="line">
                  <a:avLst/>
                </a:prstGeom>
                <a:noFill/>
                <a:ln w="0" cap="sq">
                  <a:solidFill>
                    <a:srgbClr val="0000FF"/>
                  </a:solidFill>
                  <a:miter lim="800000"/>
                  <a:headEnd/>
                  <a:tailEnd/>
                </a:ln>
              </p:spPr>
              <p:txBody>
                <a:bodyPr/>
                <a:lstStyle/>
                <a:p>
                  <a:endParaRPr lang="en-US" sz="1600"/>
                </a:p>
              </p:txBody>
            </p:sp>
            <p:sp>
              <p:nvSpPr>
                <p:cNvPr id="49495" name="Line 489"/>
                <p:cNvSpPr>
                  <a:spLocks noChangeShapeType="1"/>
                </p:cNvSpPr>
                <p:nvPr/>
              </p:nvSpPr>
              <p:spPr bwMode="auto">
                <a:xfrm flipH="1" flipV="1">
                  <a:off x="4357" y="1246"/>
                  <a:ext cx="23" cy="23"/>
                </a:xfrm>
                <a:prstGeom prst="line">
                  <a:avLst/>
                </a:prstGeom>
                <a:noFill/>
                <a:ln w="0" cap="sq">
                  <a:solidFill>
                    <a:srgbClr val="0000FF"/>
                  </a:solidFill>
                  <a:miter lim="800000"/>
                  <a:headEnd/>
                  <a:tailEnd/>
                </a:ln>
              </p:spPr>
              <p:txBody>
                <a:bodyPr/>
                <a:lstStyle/>
                <a:p>
                  <a:endParaRPr lang="en-US" sz="1600"/>
                </a:p>
              </p:txBody>
            </p:sp>
            <p:sp>
              <p:nvSpPr>
                <p:cNvPr id="49496" name="Line 490"/>
                <p:cNvSpPr>
                  <a:spLocks noChangeShapeType="1"/>
                </p:cNvSpPr>
                <p:nvPr/>
              </p:nvSpPr>
              <p:spPr bwMode="auto">
                <a:xfrm flipH="1" flipV="1">
                  <a:off x="4354" y="1246"/>
                  <a:ext cx="24" cy="24"/>
                </a:xfrm>
                <a:prstGeom prst="line">
                  <a:avLst/>
                </a:prstGeom>
                <a:noFill/>
                <a:ln w="0" cap="sq">
                  <a:solidFill>
                    <a:srgbClr val="0000FF"/>
                  </a:solidFill>
                  <a:miter lim="800000"/>
                  <a:headEnd/>
                  <a:tailEnd/>
                </a:ln>
              </p:spPr>
              <p:txBody>
                <a:bodyPr/>
                <a:lstStyle/>
                <a:p>
                  <a:endParaRPr lang="en-US" sz="1600"/>
                </a:p>
              </p:txBody>
            </p:sp>
            <p:sp>
              <p:nvSpPr>
                <p:cNvPr id="49497" name="Line 491"/>
                <p:cNvSpPr>
                  <a:spLocks noChangeShapeType="1"/>
                </p:cNvSpPr>
                <p:nvPr/>
              </p:nvSpPr>
              <p:spPr bwMode="auto">
                <a:xfrm flipH="1" flipV="1">
                  <a:off x="4351" y="1246"/>
                  <a:ext cx="24" cy="25"/>
                </a:xfrm>
                <a:prstGeom prst="line">
                  <a:avLst/>
                </a:prstGeom>
                <a:noFill/>
                <a:ln w="0" cap="sq">
                  <a:solidFill>
                    <a:srgbClr val="0000FF"/>
                  </a:solidFill>
                  <a:miter lim="800000"/>
                  <a:headEnd/>
                  <a:tailEnd/>
                </a:ln>
              </p:spPr>
              <p:txBody>
                <a:bodyPr/>
                <a:lstStyle/>
                <a:p>
                  <a:endParaRPr lang="en-US" sz="1600"/>
                </a:p>
              </p:txBody>
            </p:sp>
            <p:sp>
              <p:nvSpPr>
                <p:cNvPr id="49498" name="Line 492"/>
                <p:cNvSpPr>
                  <a:spLocks noChangeShapeType="1"/>
                </p:cNvSpPr>
                <p:nvPr/>
              </p:nvSpPr>
              <p:spPr bwMode="auto">
                <a:xfrm flipH="1" flipV="1">
                  <a:off x="4348" y="1246"/>
                  <a:ext cx="25" cy="25"/>
                </a:xfrm>
                <a:prstGeom prst="line">
                  <a:avLst/>
                </a:prstGeom>
                <a:noFill/>
                <a:ln w="0" cap="sq">
                  <a:solidFill>
                    <a:srgbClr val="0000FF"/>
                  </a:solidFill>
                  <a:miter lim="800000"/>
                  <a:headEnd/>
                  <a:tailEnd/>
                </a:ln>
              </p:spPr>
              <p:txBody>
                <a:bodyPr/>
                <a:lstStyle/>
                <a:p>
                  <a:endParaRPr lang="en-US" sz="1600"/>
                </a:p>
              </p:txBody>
            </p:sp>
            <p:sp>
              <p:nvSpPr>
                <p:cNvPr id="49499" name="Line 493"/>
                <p:cNvSpPr>
                  <a:spLocks noChangeShapeType="1"/>
                </p:cNvSpPr>
                <p:nvPr/>
              </p:nvSpPr>
              <p:spPr bwMode="auto">
                <a:xfrm flipH="1" flipV="1">
                  <a:off x="4345" y="1246"/>
                  <a:ext cx="26" cy="26"/>
                </a:xfrm>
                <a:prstGeom prst="line">
                  <a:avLst/>
                </a:prstGeom>
                <a:noFill/>
                <a:ln w="0" cap="sq">
                  <a:solidFill>
                    <a:srgbClr val="0000FF"/>
                  </a:solidFill>
                  <a:miter lim="800000"/>
                  <a:headEnd/>
                  <a:tailEnd/>
                </a:ln>
              </p:spPr>
              <p:txBody>
                <a:bodyPr/>
                <a:lstStyle/>
                <a:p>
                  <a:endParaRPr lang="en-US" sz="1600"/>
                </a:p>
              </p:txBody>
            </p:sp>
            <p:sp>
              <p:nvSpPr>
                <p:cNvPr id="49500" name="Line 494"/>
                <p:cNvSpPr>
                  <a:spLocks noChangeShapeType="1"/>
                </p:cNvSpPr>
                <p:nvPr/>
              </p:nvSpPr>
              <p:spPr bwMode="auto">
                <a:xfrm flipH="1" flipV="1">
                  <a:off x="4342" y="1246"/>
                  <a:ext cx="27" cy="27"/>
                </a:xfrm>
                <a:prstGeom prst="line">
                  <a:avLst/>
                </a:prstGeom>
                <a:noFill/>
                <a:ln w="0" cap="sq">
                  <a:solidFill>
                    <a:srgbClr val="0000FF"/>
                  </a:solidFill>
                  <a:miter lim="800000"/>
                  <a:headEnd/>
                  <a:tailEnd/>
                </a:ln>
              </p:spPr>
              <p:txBody>
                <a:bodyPr/>
                <a:lstStyle/>
                <a:p>
                  <a:endParaRPr lang="en-US" sz="1600"/>
                </a:p>
              </p:txBody>
            </p:sp>
            <p:sp>
              <p:nvSpPr>
                <p:cNvPr id="49501" name="Line 495"/>
                <p:cNvSpPr>
                  <a:spLocks noChangeShapeType="1"/>
                </p:cNvSpPr>
                <p:nvPr/>
              </p:nvSpPr>
              <p:spPr bwMode="auto">
                <a:xfrm flipH="1" flipV="1">
                  <a:off x="4339" y="1246"/>
                  <a:ext cx="27" cy="28"/>
                </a:xfrm>
                <a:prstGeom prst="line">
                  <a:avLst/>
                </a:prstGeom>
                <a:noFill/>
                <a:ln w="0" cap="sq">
                  <a:solidFill>
                    <a:srgbClr val="0000FF"/>
                  </a:solidFill>
                  <a:miter lim="800000"/>
                  <a:headEnd/>
                  <a:tailEnd/>
                </a:ln>
              </p:spPr>
              <p:txBody>
                <a:bodyPr/>
                <a:lstStyle/>
                <a:p>
                  <a:endParaRPr lang="en-US" sz="1600"/>
                </a:p>
              </p:txBody>
            </p:sp>
            <p:sp>
              <p:nvSpPr>
                <p:cNvPr id="49502" name="Line 496"/>
                <p:cNvSpPr>
                  <a:spLocks noChangeShapeType="1"/>
                </p:cNvSpPr>
                <p:nvPr/>
              </p:nvSpPr>
              <p:spPr bwMode="auto">
                <a:xfrm flipH="1" flipV="1">
                  <a:off x="4336" y="1246"/>
                  <a:ext cx="28" cy="28"/>
                </a:xfrm>
                <a:prstGeom prst="line">
                  <a:avLst/>
                </a:prstGeom>
                <a:noFill/>
                <a:ln w="0" cap="sq">
                  <a:solidFill>
                    <a:srgbClr val="0000FF"/>
                  </a:solidFill>
                  <a:miter lim="800000"/>
                  <a:headEnd/>
                  <a:tailEnd/>
                </a:ln>
              </p:spPr>
              <p:txBody>
                <a:bodyPr/>
                <a:lstStyle/>
                <a:p>
                  <a:endParaRPr lang="en-US" sz="1600"/>
                </a:p>
              </p:txBody>
            </p:sp>
            <p:sp>
              <p:nvSpPr>
                <p:cNvPr id="49503" name="Line 497"/>
                <p:cNvSpPr>
                  <a:spLocks noChangeShapeType="1"/>
                </p:cNvSpPr>
                <p:nvPr/>
              </p:nvSpPr>
              <p:spPr bwMode="auto">
                <a:xfrm flipH="1" flipV="1">
                  <a:off x="4333" y="1246"/>
                  <a:ext cx="29" cy="29"/>
                </a:xfrm>
                <a:prstGeom prst="line">
                  <a:avLst/>
                </a:prstGeom>
                <a:noFill/>
                <a:ln w="0" cap="sq">
                  <a:solidFill>
                    <a:srgbClr val="0000FF"/>
                  </a:solidFill>
                  <a:miter lim="800000"/>
                  <a:headEnd/>
                  <a:tailEnd/>
                </a:ln>
              </p:spPr>
              <p:txBody>
                <a:bodyPr/>
                <a:lstStyle/>
                <a:p>
                  <a:endParaRPr lang="en-US" sz="1600"/>
                </a:p>
              </p:txBody>
            </p:sp>
            <p:sp>
              <p:nvSpPr>
                <p:cNvPr id="49504" name="Line 498"/>
                <p:cNvSpPr>
                  <a:spLocks noChangeShapeType="1"/>
                </p:cNvSpPr>
                <p:nvPr/>
              </p:nvSpPr>
              <p:spPr bwMode="auto">
                <a:xfrm flipH="1" flipV="1">
                  <a:off x="4330" y="1246"/>
                  <a:ext cx="29" cy="29"/>
                </a:xfrm>
                <a:prstGeom prst="line">
                  <a:avLst/>
                </a:prstGeom>
                <a:noFill/>
                <a:ln w="0" cap="sq">
                  <a:solidFill>
                    <a:srgbClr val="0000FF"/>
                  </a:solidFill>
                  <a:miter lim="800000"/>
                  <a:headEnd/>
                  <a:tailEnd/>
                </a:ln>
              </p:spPr>
              <p:txBody>
                <a:bodyPr/>
                <a:lstStyle/>
                <a:p>
                  <a:endParaRPr lang="en-US" sz="1600"/>
                </a:p>
              </p:txBody>
            </p:sp>
            <p:sp>
              <p:nvSpPr>
                <p:cNvPr id="49505" name="Line 499"/>
                <p:cNvSpPr>
                  <a:spLocks noChangeShapeType="1"/>
                </p:cNvSpPr>
                <p:nvPr/>
              </p:nvSpPr>
              <p:spPr bwMode="auto">
                <a:xfrm flipH="1" flipV="1">
                  <a:off x="4327" y="1246"/>
                  <a:ext cx="30" cy="30"/>
                </a:xfrm>
                <a:prstGeom prst="line">
                  <a:avLst/>
                </a:prstGeom>
                <a:noFill/>
                <a:ln w="0" cap="sq">
                  <a:solidFill>
                    <a:srgbClr val="0000FF"/>
                  </a:solidFill>
                  <a:miter lim="800000"/>
                  <a:headEnd/>
                  <a:tailEnd/>
                </a:ln>
              </p:spPr>
              <p:txBody>
                <a:bodyPr/>
                <a:lstStyle/>
                <a:p>
                  <a:endParaRPr lang="en-US" sz="1600"/>
                </a:p>
              </p:txBody>
            </p:sp>
            <p:sp>
              <p:nvSpPr>
                <p:cNvPr id="49506" name="Line 500"/>
                <p:cNvSpPr>
                  <a:spLocks noChangeShapeType="1"/>
                </p:cNvSpPr>
                <p:nvPr/>
              </p:nvSpPr>
              <p:spPr bwMode="auto">
                <a:xfrm flipH="1" flipV="1">
                  <a:off x="4324" y="1246"/>
                  <a:ext cx="30" cy="30"/>
                </a:xfrm>
                <a:prstGeom prst="line">
                  <a:avLst/>
                </a:prstGeom>
                <a:noFill/>
                <a:ln w="0" cap="sq">
                  <a:solidFill>
                    <a:srgbClr val="0000FF"/>
                  </a:solidFill>
                  <a:miter lim="800000"/>
                  <a:headEnd/>
                  <a:tailEnd/>
                </a:ln>
              </p:spPr>
              <p:txBody>
                <a:bodyPr/>
                <a:lstStyle/>
                <a:p>
                  <a:endParaRPr lang="en-US" sz="1600"/>
                </a:p>
              </p:txBody>
            </p:sp>
            <p:sp>
              <p:nvSpPr>
                <p:cNvPr id="49507" name="Line 501"/>
                <p:cNvSpPr>
                  <a:spLocks noChangeShapeType="1"/>
                </p:cNvSpPr>
                <p:nvPr/>
              </p:nvSpPr>
              <p:spPr bwMode="auto">
                <a:xfrm flipH="1" flipV="1">
                  <a:off x="4321" y="1246"/>
                  <a:ext cx="31" cy="31"/>
                </a:xfrm>
                <a:prstGeom prst="line">
                  <a:avLst/>
                </a:prstGeom>
                <a:noFill/>
                <a:ln w="0" cap="sq">
                  <a:solidFill>
                    <a:srgbClr val="0000FF"/>
                  </a:solidFill>
                  <a:miter lim="800000"/>
                  <a:headEnd/>
                  <a:tailEnd/>
                </a:ln>
              </p:spPr>
              <p:txBody>
                <a:bodyPr/>
                <a:lstStyle/>
                <a:p>
                  <a:endParaRPr lang="en-US" sz="1600"/>
                </a:p>
              </p:txBody>
            </p:sp>
            <p:sp>
              <p:nvSpPr>
                <p:cNvPr id="49508" name="Line 502"/>
                <p:cNvSpPr>
                  <a:spLocks noChangeShapeType="1"/>
                </p:cNvSpPr>
                <p:nvPr/>
              </p:nvSpPr>
              <p:spPr bwMode="auto">
                <a:xfrm flipH="1" flipV="1">
                  <a:off x="4318" y="1246"/>
                  <a:ext cx="32" cy="32"/>
                </a:xfrm>
                <a:prstGeom prst="line">
                  <a:avLst/>
                </a:prstGeom>
                <a:noFill/>
                <a:ln w="0" cap="sq">
                  <a:solidFill>
                    <a:srgbClr val="0000FF"/>
                  </a:solidFill>
                  <a:miter lim="800000"/>
                  <a:headEnd/>
                  <a:tailEnd/>
                </a:ln>
              </p:spPr>
              <p:txBody>
                <a:bodyPr/>
                <a:lstStyle/>
                <a:p>
                  <a:endParaRPr lang="en-US" sz="1600"/>
                </a:p>
              </p:txBody>
            </p:sp>
            <p:sp>
              <p:nvSpPr>
                <p:cNvPr id="49509" name="Line 503"/>
                <p:cNvSpPr>
                  <a:spLocks noChangeShapeType="1"/>
                </p:cNvSpPr>
                <p:nvPr/>
              </p:nvSpPr>
              <p:spPr bwMode="auto">
                <a:xfrm flipH="1" flipV="1">
                  <a:off x="4316" y="1246"/>
                  <a:ext cx="31" cy="32"/>
                </a:xfrm>
                <a:prstGeom prst="line">
                  <a:avLst/>
                </a:prstGeom>
                <a:noFill/>
                <a:ln w="0" cap="sq">
                  <a:solidFill>
                    <a:srgbClr val="0000FF"/>
                  </a:solidFill>
                  <a:miter lim="800000"/>
                  <a:headEnd/>
                  <a:tailEnd/>
                </a:ln>
              </p:spPr>
              <p:txBody>
                <a:bodyPr/>
                <a:lstStyle/>
                <a:p>
                  <a:endParaRPr lang="en-US" sz="1600"/>
                </a:p>
              </p:txBody>
            </p:sp>
            <p:sp>
              <p:nvSpPr>
                <p:cNvPr id="49510" name="Line 504"/>
                <p:cNvSpPr>
                  <a:spLocks noChangeShapeType="1"/>
                </p:cNvSpPr>
                <p:nvPr/>
              </p:nvSpPr>
              <p:spPr bwMode="auto">
                <a:xfrm flipH="1" flipV="1">
                  <a:off x="4313" y="1246"/>
                  <a:ext cx="32" cy="33"/>
                </a:xfrm>
                <a:prstGeom prst="line">
                  <a:avLst/>
                </a:prstGeom>
                <a:noFill/>
                <a:ln w="0" cap="sq">
                  <a:solidFill>
                    <a:srgbClr val="0000FF"/>
                  </a:solidFill>
                  <a:miter lim="800000"/>
                  <a:headEnd/>
                  <a:tailEnd/>
                </a:ln>
              </p:spPr>
              <p:txBody>
                <a:bodyPr/>
                <a:lstStyle/>
                <a:p>
                  <a:endParaRPr lang="en-US" sz="1600"/>
                </a:p>
              </p:txBody>
            </p:sp>
            <p:sp>
              <p:nvSpPr>
                <p:cNvPr id="49511" name="Line 505"/>
                <p:cNvSpPr>
                  <a:spLocks noChangeShapeType="1"/>
                </p:cNvSpPr>
                <p:nvPr/>
              </p:nvSpPr>
              <p:spPr bwMode="auto">
                <a:xfrm flipH="1" flipV="1">
                  <a:off x="4310" y="1246"/>
                  <a:ext cx="32" cy="33"/>
                </a:xfrm>
                <a:prstGeom prst="line">
                  <a:avLst/>
                </a:prstGeom>
                <a:noFill/>
                <a:ln w="0" cap="sq">
                  <a:solidFill>
                    <a:srgbClr val="0000FF"/>
                  </a:solidFill>
                  <a:miter lim="800000"/>
                  <a:headEnd/>
                  <a:tailEnd/>
                </a:ln>
              </p:spPr>
              <p:txBody>
                <a:bodyPr/>
                <a:lstStyle/>
                <a:p>
                  <a:endParaRPr lang="en-US" sz="1600"/>
                </a:p>
              </p:txBody>
            </p:sp>
            <p:sp>
              <p:nvSpPr>
                <p:cNvPr id="49512" name="Line 506"/>
                <p:cNvSpPr>
                  <a:spLocks noChangeShapeType="1"/>
                </p:cNvSpPr>
                <p:nvPr/>
              </p:nvSpPr>
              <p:spPr bwMode="auto">
                <a:xfrm flipH="1" flipV="1">
                  <a:off x="4307" y="1246"/>
                  <a:ext cx="33" cy="34"/>
                </a:xfrm>
                <a:prstGeom prst="line">
                  <a:avLst/>
                </a:prstGeom>
                <a:noFill/>
                <a:ln w="0" cap="sq">
                  <a:solidFill>
                    <a:srgbClr val="0000FF"/>
                  </a:solidFill>
                  <a:miter lim="800000"/>
                  <a:headEnd/>
                  <a:tailEnd/>
                </a:ln>
              </p:spPr>
              <p:txBody>
                <a:bodyPr/>
                <a:lstStyle/>
                <a:p>
                  <a:endParaRPr lang="en-US" sz="1600"/>
                </a:p>
              </p:txBody>
            </p:sp>
            <p:sp>
              <p:nvSpPr>
                <p:cNvPr id="49513" name="Line 507"/>
                <p:cNvSpPr>
                  <a:spLocks noChangeShapeType="1"/>
                </p:cNvSpPr>
                <p:nvPr/>
              </p:nvSpPr>
              <p:spPr bwMode="auto">
                <a:xfrm flipH="1" flipV="1">
                  <a:off x="4304" y="1246"/>
                  <a:ext cx="33" cy="34"/>
                </a:xfrm>
                <a:prstGeom prst="line">
                  <a:avLst/>
                </a:prstGeom>
                <a:noFill/>
                <a:ln w="0" cap="sq">
                  <a:solidFill>
                    <a:srgbClr val="0000FF"/>
                  </a:solidFill>
                  <a:miter lim="800000"/>
                  <a:headEnd/>
                  <a:tailEnd/>
                </a:ln>
              </p:spPr>
              <p:txBody>
                <a:bodyPr/>
                <a:lstStyle/>
                <a:p>
                  <a:endParaRPr lang="en-US" sz="1600"/>
                </a:p>
              </p:txBody>
            </p:sp>
            <p:sp>
              <p:nvSpPr>
                <p:cNvPr id="49514" name="Line 508"/>
                <p:cNvSpPr>
                  <a:spLocks noChangeShapeType="1"/>
                </p:cNvSpPr>
                <p:nvPr/>
              </p:nvSpPr>
              <p:spPr bwMode="auto">
                <a:xfrm flipH="1" flipV="1">
                  <a:off x="4301" y="1246"/>
                  <a:ext cx="34" cy="34"/>
                </a:xfrm>
                <a:prstGeom prst="line">
                  <a:avLst/>
                </a:prstGeom>
                <a:noFill/>
                <a:ln w="0" cap="sq">
                  <a:solidFill>
                    <a:srgbClr val="0000FF"/>
                  </a:solidFill>
                  <a:miter lim="800000"/>
                  <a:headEnd/>
                  <a:tailEnd/>
                </a:ln>
              </p:spPr>
              <p:txBody>
                <a:bodyPr/>
                <a:lstStyle/>
                <a:p>
                  <a:endParaRPr lang="en-US" sz="1600"/>
                </a:p>
              </p:txBody>
            </p:sp>
            <p:sp>
              <p:nvSpPr>
                <p:cNvPr id="49515" name="Line 509"/>
                <p:cNvSpPr>
                  <a:spLocks noChangeShapeType="1"/>
                </p:cNvSpPr>
                <p:nvPr/>
              </p:nvSpPr>
              <p:spPr bwMode="auto">
                <a:xfrm flipH="1" flipV="1">
                  <a:off x="4298" y="1246"/>
                  <a:ext cx="34" cy="35"/>
                </a:xfrm>
                <a:prstGeom prst="line">
                  <a:avLst/>
                </a:prstGeom>
                <a:noFill/>
                <a:ln w="0" cap="sq">
                  <a:solidFill>
                    <a:srgbClr val="0000FF"/>
                  </a:solidFill>
                  <a:miter lim="800000"/>
                  <a:headEnd/>
                  <a:tailEnd/>
                </a:ln>
              </p:spPr>
              <p:txBody>
                <a:bodyPr/>
                <a:lstStyle/>
                <a:p>
                  <a:endParaRPr lang="en-US" sz="1600"/>
                </a:p>
              </p:txBody>
            </p:sp>
            <p:sp>
              <p:nvSpPr>
                <p:cNvPr id="49516" name="Line 510"/>
                <p:cNvSpPr>
                  <a:spLocks noChangeShapeType="1"/>
                </p:cNvSpPr>
                <p:nvPr/>
              </p:nvSpPr>
              <p:spPr bwMode="auto">
                <a:xfrm flipH="1" flipV="1">
                  <a:off x="4295" y="1246"/>
                  <a:ext cx="34" cy="35"/>
                </a:xfrm>
                <a:prstGeom prst="line">
                  <a:avLst/>
                </a:prstGeom>
                <a:noFill/>
                <a:ln w="0" cap="sq">
                  <a:solidFill>
                    <a:srgbClr val="0000FF"/>
                  </a:solidFill>
                  <a:miter lim="800000"/>
                  <a:headEnd/>
                  <a:tailEnd/>
                </a:ln>
              </p:spPr>
              <p:txBody>
                <a:bodyPr/>
                <a:lstStyle/>
                <a:p>
                  <a:endParaRPr lang="en-US" sz="1600"/>
                </a:p>
              </p:txBody>
            </p:sp>
            <p:sp>
              <p:nvSpPr>
                <p:cNvPr id="49517" name="Line 511"/>
                <p:cNvSpPr>
                  <a:spLocks noChangeShapeType="1"/>
                </p:cNvSpPr>
                <p:nvPr/>
              </p:nvSpPr>
              <p:spPr bwMode="auto">
                <a:xfrm flipH="1" flipV="1">
                  <a:off x="4292" y="1246"/>
                  <a:ext cx="35" cy="36"/>
                </a:xfrm>
                <a:prstGeom prst="line">
                  <a:avLst/>
                </a:prstGeom>
                <a:noFill/>
                <a:ln w="0" cap="sq">
                  <a:solidFill>
                    <a:srgbClr val="0000FF"/>
                  </a:solidFill>
                  <a:miter lim="800000"/>
                  <a:headEnd/>
                  <a:tailEnd/>
                </a:ln>
              </p:spPr>
              <p:txBody>
                <a:bodyPr/>
                <a:lstStyle/>
                <a:p>
                  <a:endParaRPr lang="en-US" sz="1600"/>
                </a:p>
              </p:txBody>
            </p:sp>
            <p:sp>
              <p:nvSpPr>
                <p:cNvPr id="49518" name="Line 512"/>
                <p:cNvSpPr>
                  <a:spLocks noChangeShapeType="1"/>
                </p:cNvSpPr>
                <p:nvPr/>
              </p:nvSpPr>
              <p:spPr bwMode="auto">
                <a:xfrm flipH="1" flipV="1">
                  <a:off x="4289" y="1246"/>
                  <a:ext cx="35" cy="36"/>
                </a:xfrm>
                <a:prstGeom prst="line">
                  <a:avLst/>
                </a:prstGeom>
                <a:noFill/>
                <a:ln w="0" cap="sq">
                  <a:solidFill>
                    <a:srgbClr val="0000FF"/>
                  </a:solidFill>
                  <a:miter lim="800000"/>
                  <a:headEnd/>
                  <a:tailEnd/>
                </a:ln>
              </p:spPr>
              <p:txBody>
                <a:bodyPr/>
                <a:lstStyle/>
                <a:p>
                  <a:endParaRPr lang="en-US" sz="1600"/>
                </a:p>
              </p:txBody>
            </p:sp>
            <p:sp>
              <p:nvSpPr>
                <p:cNvPr id="49519" name="Line 513"/>
                <p:cNvSpPr>
                  <a:spLocks noChangeShapeType="1"/>
                </p:cNvSpPr>
                <p:nvPr/>
              </p:nvSpPr>
              <p:spPr bwMode="auto">
                <a:xfrm flipH="1" flipV="1">
                  <a:off x="4286" y="1246"/>
                  <a:ext cx="36" cy="36"/>
                </a:xfrm>
                <a:prstGeom prst="line">
                  <a:avLst/>
                </a:prstGeom>
                <a:noFill/>
                <a:ln w="0" cap="sq">
                  <a:solidFill>
                    <a:srgbClr val="0000FF"/>
                  </a:solidFill>
                  <a:miter lim="800000"/>
                  <a:headEnd/>
                  <a:tailEnd/>
                </a:ln>
              </p:spPr>
              <p:txBody>
                <a:bodyPr/>
                <a:lstStyle/>
                <a:p>
                  <a:endParaRPr lang="en-US" sz="1600"/>
                </a:p>
              </p:txBody>
            </p:sp>
            <p:sp>
              <p:nvSpPr>
                <p:cNvPr id="49520" name="Line 514"/>
                <p:cNvSpPr>
                  <a:spLocks noChangeShapeType="1"/>
                </p:cNvSpPr>
                <p:nvPr/>
              </p:nvSpPr>
              <p:spPr bwMode="auto">
                <a:xfrm flipH="1" flipV="1">
                  <a:off x="4283" y="1246"/>
                  <a:ext cx="36" cy="36"/>
                </a:xfrm>
                <a:prstGeom prst="line">
                  <a:avLst/>
                </a:prstGeom>
                <a:noFill/>
                <a:ln w="0" cap="sq">
                  <a:solidFill>
                    <a:srgbClr val="0000FF"/>
                  </a:solidFill>
                  <a:miter lim="800000"/>
                  <a:headEnd/>
                  <a:tailEnd/>
                </a:ln>
              </p:spPr>
              <p:txBody>
                <a:bodyPr/>
                <a:lstStyle/>
                <a:p>
                  <a:endParaRPr lang="en-US" sz="1600"/>
                </a:p>
              </p:txBody>
            </p:sp>
            <p:sp>
              <p:nvSpPr>
                <p:cNvPr id="49521" name="Line 515"/>
                <p:cNvSpPr>
                  <a:spLocks noChangeShapeType="1"/>
                </p:cNvSpPr>
                <p:nvPr/>
              </p:nvSpPr>
              <p:spPr bwMode="auto">
                <a:xfrm flipH="1" flipV="1">
                  <a:off x="4280" y="1246"/>
                  <a:ext cx="36" cy="37"/>
                </a:xfrm>
                <a:prstGeom prst="line">
                  <a:avLst/>
                </a:prstGeom>
                <a:noFill/>
                <a:ln w="0" cap="sq">
                  <a:solidFill>
                    <a:srgbClr val="0000FF"/>
                  </a:solidFill>
                  <a:miter lim="800000"/>
                  <a:headEnd/>
                  <a:tailEnd/>
                </a:ln>
              </p:spPr>
              <p:txBody>
                <a:bodyPr/>
                <a:lstStyle/>
                <a:p>
                  <a:endParaRPr lang="en-US" sz="1600"/>
                </a:p>
              </p:txBody>
            </p:sp>
            <p:sp>
              <p:nvSpPr>
                <p:cNvPr id="49522" name="Line 516"/>
                <p:cNvSpPr>
                  <a:spLocks noChangeShapeType="1"/>
                </p:cNvSpPr>
                <p:nvPr/>
              </p:nvSpPr>
              <p:spPr bwMode="auto">
                <a:xfrm flipH="1" flipV="1">
                  <a:off x="4277" y="1246"/>
                  <a:ext cx="36" cy="37"/>
                </a:xfrm>
                <a:prstGeom prst="line">
                  <a:avLst/>
                </a:prstGeom>
                <a:noFill/>
                <a:ln w="0" cap="sq">
                  <a:solidFill>
                    <a:srgbClr val="0000FF"/>
                  </a:solidFill>
                  <a:miter lim="800000"/>
                  <a:headEnd/>
                  <a:tailEnd/>
                </a:ln>
              </p:spPr>
              <p:txBody>
                <a:bodyPr/>
                <a:lstStyle/>
                <a:p>
                  <a:endParaRPr lang="en-US" sz="1600"/>
                </a:p>
              </p:txBody>
            </p:sp>
            <p:sp>
              <p:nvSpPr>
                <p:cNvPr id="49523" name="Line 517"/>
                <p:cNvSpPr>
                  <a:spLocks noChangeShapeType="1"/>
                </p:cNvSpPr>
                <p:nvPr/>
              </p:nvSpPr>
              <p:spPr bwMode="auto">
                <a:xfrm flipH="1" flipV="1">
                  <a:off x="4274" y="1246"/>
                  <a:ext cx="37" cy="37"/>
                </a:xfrm>
                <a:prstGeom prst="line">
                  <a:avLst/>
                </a:prstGeom>
                <a:noFill/>
                <a:ln w="0" cap="sq">
                  <a:solidFill>
                    <a:srgbClr val="0000FF"/>
                  </a:solidFill>
                  <a:miter lim="800000"/>
                  <a:headEnd/>
                  <a:tailEnd/>
                </a:ln>
              </p:spPr>
              <p:txBody>
                <a:bodyPr/>
                <a:lstStyle/>
                <a:p>
                  <a:endParaRPr lang="en-US" sz="1600"/>
                </a:p>
              </p:txBody>
            </p:sp>
            <p:sp>
              <p:nvSpPr>
                <p:cNvPr id="49524" name="Line 518"/>
                <p:cNvSpPr>
                  <a:spLocks noChangeShapeType="1"/>
                </p:cNvSpPr>
                <p:nvPr/>
              </p:nvSpPr>
              <p:spPr bwMode="auto">
                <a:xfrm flipH="1" flipV="1">
                  <a:off x="4271" y="1246"/>
                  <a:ext cx="37" cy="37"/>
                </a:xfrm>
                <a:prstGeom prst="line">
                  <a:avLst/>
                </a:prstGeom>
                <a:noFill/>
                <a:ln w="0" cap="sq">
                  <a:solidFill>
                    <a:srgbClr val="0000FF"/>
                  </a:solidFill>
                  <a:miter lim="800000"/>
                  <a:headEnd/>
                  <a:tailEnd/>
                </a:ln>
              </p:spPr>
              <p:txBody>
                <a:bodyPr/>
                <a:lstStyle/>
                <a:p>
                  <a:endParaRPr lang="en-US" sz="1600"/>
                </a:p>
              </p:txBody>
            </p:sp>
            <p:sp>
              <p:nvSpPr>
                <p:cNvPr id="49525" name="Line 519"/>
                <p:cNvSpPr>
                  <a:spLocks noChangeShapeType="1"/>
                </p:cNvSpPr>
                <p:nvPr/>
              </p:nvSpPr>
              <p:spPr bwMode="auto">
                <a:xfrm flipH="1" flipV="1">
                  <a:off x="4268" y="1246"/>
                  <a:ext cx="37" cy="38"/>
                </a:xfrm>
                <a:prstGeom prst="line">
                  <a:avLst/>
                </a:prstGeom>
                <a:noFill/>
                <a:ln w="0" cap="sq">
                  <a:solidFill>
                    <a:srgbClr val="0000FF"/>
                  </a:solidFill>
                  <a:miter lim="800000"/>
                  <a:headEnd/>
                  <a:tailEnd/>
                </a:ln>
              </p:spPr>
              <p:txBody>
                <a:bodyPr/>
                <a:lstStyle/>
                <a:p>
                  <a:endParaRPr lang="en-US" sz="1600"/>
                </a:p>
              </p:txBody>
            </p:sp>
            <p:sp>
              <p:nvSpPr>
                <p:cNvPr id="49526" name="Line 520"/>
                <p:cNvSpPr>
                  <a:spLocks noChangeShapeType="1"/>
                </p:cNvSpPr>
                <p:nvPr/>
              </p:nvSpPr>
              <p:spPr bwMode="auto">
                <a:xfrm flipH="1" flipV="1">
                  <a:off x="4265" y="1246"/>
                  <a:ext cx="37" cy="38"/>
                </a:xfrm>
                <a:prstGeom prst="line">
                  <a:avLst/>
                </a:prstGeom>
                <a:noFill/>
                <a:ln w="0" cap="sq">
                  <a:solidFill>
                    <a:srgbClr val="0000FF"/>
                  </a:solidFill>
                  <a:miter lim="800000"/>
                  <a:headEnd/>
                  <a:tailEnd/>
                </a:ln>
              </p:spPr>
              <p:txBody>
                <a:bodyPr/>
                <a:lstStyle/>
                <a:p>
                  <a:endParaRPr lang="en-US" sz="1600"/>
                </a:p>
              </p:txBody>
            </p:sp>
            <p:sp>
              <p:nvSpPr>
                <p:cNvPr id="49527" name="Line 521"/>
                <p:cNvSpPr>
                  <a:spLocks noChangeShapeType="1"/>
                </p:cNvSpPr>
                <p:nvPr/>
              </p:nvSpPr>
              <p:spPr bwMode="auto">
                <a:xfrm flipH="1" flipV="1">
                  <a:off x="4262" y="1246"/>
                  <a:ext cx="37" cy="38"/>
                </a:xfrm>
                <a:prstGeom prst="line">
                  <a:avLst/>
                </a:prstGeom>
                <a:noFill/>
                <a:ln w="0" cap="sq">
                  <a:solidFill>
                    <a:srgbClr val="0000FF"/>
                  </a:solidFill>
                  <a:miter lim="800000"/>
                  <a:headEnd/>
                  <a:tailEnd/>
                </a:ln>
              </p:spPr>
              <p:txBody>
                <a:bodyPr/>
                <a:lstStyle/>
                <a:p>
                  <a:endParaRPr lang="en-US" sz="1600"/>
                </a:p>
              </p:txBody>
            </p:sp>
            <p:sp>
              <p:nvSpPr>
                <p:cNvPr id="49528" name="Line 522"/>
                <p:cNvSpPr>
                  <a:spLocks noChangeShapeType="1"/>
                </p:cNvSpPr>
                <p:nvPr/>
              </p:nvSpPr>
              <p:spPr bwMode="auto">
                <a:xfrm flipH="1" flipV="1">
                  <a:off x="4259" y="1246"/>
                  <a:ext cx="37" cy="38"/>
                </a:xfrm>
                <a:prstGeom prst="line">
                  <a:avLst/>
                </a:prstGeom>
                <a:noFill/>
                <a:ln w="0" cap="sq">
                  <a:solidFill>
                    <a:srgbClr val="0000FF"/>
                  </a:solidFill>
                  <a:miter lim="800000"/>
                  <a:headEnd/>
                  <a:tailEnd/>
                </a:ln>
              </p:spPr>
              <p:txBody>
                <a:bodyPr/>
                <a:lstStyle/>
                <a:p>
                  <a:endParaRPr lang="en-US" sz="1600"/>
                </a:p>
              </p:txBody>
            </p:sp>
            <p:sp>
              <p:nvSpPr>
                <p:cNvPr id="49529" name="Line 523"/>
                <p:cNvSpPr>
                  <a:spLocks noChangeShapeType="1"/>
                </p:cNvSpPr>
                <p:nvPr/>
              </p:nvSpPr>
              <p:spPr bwMode="auto">
                <a:xfrm flipH="1" flipV="1">
                  <a:off x="4256" y="1246"/>
                  <a:ext cx="37" cy="38"/>
                </a:xfrm>
                <a:prstGeom prst="line">
                  <a:avLst/>
                </a:prstGeom>
                <a:noFill/>
                <a:ln w="0" cap="sq">
                  <a:solidFill>
                    <a:srgbClr val="0000FF"/>
                  </a:solidFill>
                  <a:miter lim="800000"/>
                  <a:headEnd/>
                  <a:tailEnd/>
                </a:ln>
              </p:spPr>
              <p:txBody>
                <a:bodyPr/>
                <a:lstStyle/>
                <a:p>
                  <a:endParaRPr lang="en-US" sz="1600"/>
                </a:p>
              </p:txBody>
            </p:sp>
            <p:sp>
              <p:nvSpPr>
                <p:cNvPr id="49530" name="Line 524"/>
                <p:cNvSpPr>
                  <a:spLocks noChangeShapeType="1"/>
                </p:cNvSpPr>
                <p:nvPr/>
              </p:nvSpPr>
              <p:spPr bwMode="auto">
                <a:xfrm flipH="1" flipV="1">
                  <a:off x="4253" y="1246"/>
                  <a:ext cx="38" cy="38"/>
                </a:xfrm>
                <a:prstGeom prst="line">
                  <a:avLst/>
                </a:prstGeom>
                <a:noFill/>
                <a:ln w="0" cap="sq">
                  <a:solidFill>
                    <a:srgbClr val="0000FF"/>
                  </a:solidFill>
                  <a:miter lim="800000"/>
                  <a:headEnd/>
                  <a:tailEnd/>
                </a:ln>
              </p:spPr>
              <p:txBody>
                <a:bodyPr/>
                <a:lstStyle/>
                <a:p>
                  <a:endParaRPr lang="en-US" sz="1600"/>
                </a:p>
              </p:txBody>
            </p:sp>
            <p:sp>
              <p:nvSpPr>
                <p:cNvPr id="49531" name="Line 525"/>
                <p:cNvSpPr>
                  <a:spLocks noChangeShapeType="1"/>
                </p:cNvSpPr>
                <p:nvPr/>
              </p:nvSpPr>
              <p:spPr bwMode="auto">
                <a:xfrm flipH="1" flipV="1">
                  <a:off x="4250" y="1246"/>
                  <a:ext cx="38" cy="38"/>
                </a:xfrm>
                <a:prstGeom prst="line">
                  <a:avLst/>
                </a:prstGeom>
                <a:noFill/>
                <a:ln w="0" cap="sq">
                  <a:solidFill>
                    <a:srgbClr val="0000FF"/>
                  </a:solidFill>
                  <a:miter lim="800000"/>
                  <a:headEnd/>
                  <a:tailEnd/>
                </a:ln>
              </p:spPr>
              <p:txBody>
                <a:bodyPr/>
                <a:lstStyle/>
                <a:p>
                  <a:endParaRPr lang="en-US" sz="1600"/>
                </a:p>
              </p:txBody>
            </p:sp>
            <p:sp>
              <p:nvSpPr>
                <p:cNvPr id="49532" name="Line 526"/>
                <p:cNvSpPr>
                  <a:spLocks noChangeShapeType="1"/>
                </p:cNvSpPr>
                <p:nvPr/>
              </p:nvSpPr>
              <p:spPr bwMode="auto">
                <a:xfrm flipH="1" flipV="1">
                  <a:off x="4247" y="1246"/>
                  <a:ext cx="38" cy="38"/>
                </a:xfrm>
                <a:prstGeom prst="line">
                  <a:avLst/>
                </a:prstGeom>
                <a:noFill/>
                <a:ln w="0" cap="sq">
                  <a:solidFill>
                    <a:srgbClr val="0000FF"/>
                  </a:solidFill>
                  <a:miter lim="800000"/>
                  <a:headEnd/>
                  <a:tailEnd/>
                </a:ln>
              </p:spPr>
              <p:txBody>
                <a:bodyPr/>
                <a:lstStyle/>
                <a:p>
                  <a:endParaRPr lang="en-US" sz="1600"/>
                </a:p>
              </p:txBody>
            </p:sp>
            <p:sp>
              <p:nvSpPr>
                <p:cNvPr id="49533" name="Line 527"/>
                <p:cNvSpPr>
                  <a:spLocks noChangeShapeType="1"/>
                </p:cNvSpPr>
                <p:nvPr/>
              </p:nvSpPr>
              <p:spPr bwMode="auto">
                <a:xfrm flipH="1" flipV="1">
                  <a:off x="4244" y="1246"/>
                  <a:ext cx="37" cy="38"/>
                </a:xfrm>
                <a:prstGeom prst="line">
                  <a:avLst/>
                </a:prstGeom>
                <a:noFill/>
                <a:ln w="0" cap="sq">
                  <a:solidFill>
                    <a:srgbClr val="0000FF"/>
                  </a:solidFill>
                  <a:miter lim="800000"/>
                  <a:headEnd/>
                  <a:tailEnd/>
                </a:ln>
              </p:spPr>
              <p:txBody>
                <a:bodyPr/>
                <a:lstStyle/>
                <a:p>
                  <a:endParaRPr lang="en-US" sz="1600"/>
                </a:p>
              </p:txBody>
            </p:sp>
            <p:sp>
              <p:nvSpPr>
                <p:cNvPr id="49534" name="Line 528"/>
                <p:cNvSpPr>
                  <a:spLocks noChangeShapeType="1"/>
                </p:cNvSpPr>
                <p:nvPr/>
              </p:nvSpPr>
              <p:spPr bwMode="auto">
                <a:xfrm flipH="1" flipV="1">
                  <a:off x="4241" y="1246"/>
                  <a:ext cx="37" cy="38"/>
                </a:xfrm>
                <a:prstGeom prst="line">
                  <a:avLst/>
                </a:prstGeom>
                <a:noFill/>
                <a:ln w="0" cap="sq">
                  <a:solidFill>
                    <a:srgbClr val="0000FF"/>
                  </a:solidFill>
                  <a:miter lim="800000"/>
                  <a:headEnd/>
                  <a:tailEnd/>
                </a:ln>
              </p:spPr>
              <p:txBody>
                <a:bodyPr/>
                <a:lstStyle/>
                <a:p>
                  <a:endParaRPr lang="en-US" sz="1600"/>
                </a:p>
              </p:txBody>
            </p:sp>
            <p:sp>
              <p:nvSpPr>
                <p:cNvPr id="49535" name="Line 529"/>
                <p:cNvSpPr>
                  <a:spLocks noChangeShapeType="1"/>
                </p:cNvSpPr>
                <p:nvPr/>
              </p:nvSpPr>
              <p:spPr bwMode="auto">
                <a:xfrm flipH="1" flipV="1">
                  <a:off x="4238" y="1246"/>
                  <a:ext cx="37" cy="37"/>
                </a:xfrm>
                <a:prstGeom prst="line">
                  <a:avLst/>
                </a:prstGeom>
                <a:noFill/>
                <a:ln w="0" cap="sq">
                  <a:solidFill>
                    <a:srgbClr val="0000FF"/>
                  </a:solidFill>
                  <a:miter lim="800000"/>
                  <a:headEnd/>
                  <a:tailEnd/>
                </a:ln>
              </p:spPr>
              <p:txBody>
                <a:bodyPr/>
                <a:lstStyle/>
                <a:p>
                  <a:endParaRPr lang="en-US" sz="1600"/>
                </a:p>
              </p:txBody>
            </p:sp>
            <p:sp>
              <p:nvSpPr>
                <p:cNvPr id="49536" name="Line 530"/>
                <p:cNvSpPr>
                  <a:spLocks noChangeShapeType="1"/>
                </p:cNvSpPr>
                <p:nvPr/>
              </p:nvSpPr>
              <p:spPr bwMode="auto">
                <a:xfrm flipH="1" flipV="1">
                  <a:off x="4235" y="1246"/>
                  <a:ext cx="37" cy="37"/>
                </a:xfrm>
                <a:prstGeom prst="line">
                  <a:avLst/>
                </a:prstGeom>
                <a:noFill/>
                <a:ln w="0" cap="sq">
                  <a:solidFill>
                    <a:srgbClr val="0000FF"/>
                  </a:solidFill>
                  <a:miter lim="800000"/>
                  <a:headEnd/>
                  <a:tailEnd/>
                </a:ln>
              </p:spPr>
              <p:txBody>
                <a:bodyPr/>
                <a:lstStyle/>
                <a:p>
                  <a:endParaRPr lang="en-US" sz="1600"/>
                </a:p>
              </p:txBody>
            </p:sp>
            <p:sp>
              <p:nvSpPr>
                <p:cNvPr id="49537" name="Line 531"/>
                <p:cNvSpPr>
                  <a:spLocks noChangeShapeType="1"/>
                </p:cNvSpPr>
                <p:nvPr/>
              </p:nvSpPr>
              <p:spPr bwMode="auto">
                <a:xfrm flipH="1" flipV="1">
                  <a:off x="4232" y="1246"/>
                  <a:ext cx="37" cy="37"/>
                </a:xfrm>
                <a:prstGeom prst="line">
                  <a:avLst/>
                </a:prstGeom>
                <a:noFill/>
                <a:ln w="0" cap="sq">
                  <a:solidFill>
                    <a:srgbClr val="0000FF"/>
                  </a:solidFill>
                  <a:miter lim="800000"/>
                  <a:headEnd/>
                  <a:tailEnd/>
                </a:ln>
              </p:spPr>
              <p:txBody>
                <a:bodyPr/>
                <a:lstStyle/>
                <a:p>
                  <a:endParaRPr lang="en-US" sz="1600"/>
                </a:p>
              </p:txBody>
            </p:sp>
            <p:sp>
              <p:nvSpPr>
                <p:cNvPr id="49538" name="Line 532"/>
                <p:cNvSpPr>
                  <a:spLocks noChangeShapeType="1"/>
                </p:cNvSpPr>
                <p:nvPr/>
              </p:nvSpPr>
              <p:spPr bwMode="auto">
                <a:xfrm flipH="1" flipV="1">
                  <a:off x="4229" y="1246"/>
                  <a:ext cx="37" cy="37"/>
                </a:xfrm>
                <a:prstGeom prst="line">
                  <a:avLst/>
                </a:prstGeom>
                <a:noFill/>
                <a:ln w="0" cap="sq">
                  <a:solidFill>
                    <a:srgbClr val="0000FF"/>
                  </a:solidFill>
                  <a:miter lim="800000"/>
                  <a:headEnd/>
                  <a:tailEnd/>
                </a:ln>
              </p:spPr>
              <p:txBody>
                <a:bodyPr/>
                <a:lstStyle/>
                <a:p>
                  <a:endParaRPr lang="en-US" sz="1600"/>
                </a:p>
              </p:txBody>
            </p:sp>
            <p:sp>
              <p:nvSpPr>
                <p:cNvPr id="49539" name="Line 533"/>
                <p:cNvSpPr>
                  <a:spLocks noChangeShapeType="1"/>
                </p:cNvSpPr>
                <p:nvPr/>
              </p:nvSpPr>
              <p:spPr bwMode="auto">
                <a:xfrm flipH="1" flipV="1">
                  <a:off x="4226" y="1246"/>
                  <a:ext cx="36" cy="36"/>
                </a:xfrm>
                <a:prstGeom prst="line">
                  <a:avLst/>
                </a:prstGeom>
                <a:noFill/>
                <a:ln w="0" cap="sq">
                  <a:solidFill>
                    <a:srgbClr val="0000FF"/>
                  </a:solidFill>
                  <a:miter lim="800000"/>
                  <a:headEnd/>
                  <a:tailEnd/>
                </a:ln>
              </p:spPr>
              <p:txBody>
                <a:bodyPr/>
                <a:lstStyle/>
                <a:p>
                  <a:endParaRPr lang="en-US" sz="1600"/>
                </a:p>
              </p:txBody>
            </p:sp>
            <p:sp>
              <p:nvSpPr>
                <p:cNvPr id="49540" name="Line 534"/>
                <p:cNvSpPr>
                  <a:spLocks noChangeShapeType="1"/>
                </p:cNvSpPr>
                <p:nvPr/>
              </p:nvSpPr>
              <p:spPr bwMode="auto">
                <a:xfrm flipH="1" flipV="1">
                  <a:off x="4223" y="1246"/>
                  <a:ext cx="36" cy="36"/>
                </a:xfrm>
                <a:prstGeom prst="line">
                  <a:avLst/>
                </a:prstGeom>
                <a:noFill/>
                <a:ln w="0" cap="sq">
                  <a:solidFill>
                    <a:srgbClr val="0000FF"/>
                  </a:solidFill>
                  <a:miter lim="800000"/>
                  <a:headEnd/>
                  <a:tailEnd/>
                </a:ln>
              </p:spPr>
              <p:txBody>
                <a:bodyPr/>
                <a:lstStyle/>
                <a:p>
                  <a:endParaRPr lang="en-US" sz="1600"/>
                </a:p>
              </p:txBody>
            </p:sp>
            <p:sp>
              <p:nvSpPr>
                <p:cNvPr id="49541" name="Line 535"/>
                <p:cNvSpPr>
                  <a:spLocks noChangeShapeType="1"/>
                </p:cNvSpPr>
                <p:nvPr/>
              </p:nvSpPr>
              <p:spPr bwMode="auto">
                <a:xfrm flipH="1" flipV="1">
                  <a:off x="4220" y="1246"/>
                  <a:ext cx="36" cy="36"/>
                </a:xfrm>
                <a:prstGeom prst="line">
                  <a:avLst/>
                </a:prstGeom>
                <a:noFill/>
                <a:ln w="0" cap="sq">
                  <a:solidFill>
                    <a:srgbClr val="0000FF"/>
                  </a:solidFill>
                  <a:miter lim="800000"/>
                  <a:headEnd/>
                  <a:tailEnd/>
                </a:ln>
              </p:spPr>
              <p:txBody>
                <a:bodyPr/>
                <a:lstStyle/>
                <a:p>
                  <a:endParaRPr lang="en-US" sz="1600"/>
                </a:p>
              </p:txBody>
            </p:sp>
            <p:sp>
              <p:nvSpPr>
                <p:cNvPr id="49542" name="Line 536"/>
                <p:cNvSpPr>
                  <a:spLocks noChangeShapeType="1"/>
                </p:cNvSpPr>
                <p:nvPr/>
              </p:nvSpPr>
              <p:spPr bwMode="auto">
                <a:xfrm flipH="1" flipV="1">
                  <a:off x="4217" y="1246"/>
                  <a:ext cx="35" cy="35"/>
                </a:xfrm>
                <a:prstGeom prst="line">
                  <a:avLst/>
                </a:prstGeom>
                <a:noFill/>
                <a:ln w="0" cap="sq">
                  <a:solidFill>
                    <a:srgbClr val="0000FF"/>
                  </a:solidFill>
                  <a:miter lim="800000"/>
                  <a:headEnd/>
                  <a:tailEnd/>
                </a:ln>
              </p:spPr>
              <p:txBody>
                <a:bodyPr/>
                <a:lstStyle/>
                <a:p>
                  <a:endParaRPr lang="en-US" sz="1600"/>
                </a:p>
              </p:txBody>
            </p:sp>
            <p:sp>
              <p:nvSpPr>
                <p:cNvPr id="49543" name="Line 537"/>
                <p:cNvSpPr>
                  <a:spLocks noChangeShapeType="1"/>
                </p:cNvSpPr>
                <p:nvPr/>
              </p:nvSpPr>
              <p:spPr bwMode="auto">
                <a:xfrm flipH="1" flipV="1">
                  <a:off x="4215" y="1246"/>
                  <a:ext cx="34" cy="35"/>
                </a:xfrm>
                <a:prstGeom prst="line">
                  <a:avLst/>
                </a:prstGeom>
                <a:noFill/>
                <a:ln w="0" cap="sq">
                  <a:solidFill>
                    <a:srgbClr val="0000FF"/>
                  </a:solidFill>
                  <a:miter lim="800000"/>
                  <a:headEnd/>
                  <a:tailEnd/>
                </a:ln>
              </p:spPr>
              <p:txBody>
                <a:bodyPr/>
                <a:lstStyle/>
                <a:p>
                  <a:endParaRPr lang="en-US" sz="1600"/>
                </a:p>
              </p:txBody>
            </p:sp>
            <p:sp>
              <p:nvSpPr>
                <p:cNvPr id="49544" name="Line 538"/>
                <p:cNvSpPr>
                  <a:spLocks noChangeShapeType="1"/>
                </p:cNvSpPr>
                <p:nvPr/>
              </p:nvSpPr>
              <p:spPr bwMode="auto">
                <a:xfrm flipH="1" flipV="1">
                  <a:off x="4212" y="1246"/>
                  <a:ext cx="33" cy="34"/>
                </a:xfrm>
                <a:prstGeom prst="line">
                  <a:avLst/>
                </a:prstGeom>
                <a:noFill/>
                <a:ln w="0" cap="sq">
                  <a:solidFill>
                    <a:srgbClr val="0000FF"/>
                  </a:solidFill>
                  <a:miter lim="800000"/>
                  <a:headEnd/>
                  <a:tailEnd/>
                </a:ln>
              </p:spPr>
              <p:txBody>
                <a:bodyPr/>
                <a:lstStyle/>
                <a:p>
                  <a:endParaRPr lang="en-US" sz="1600"/>
                </a:p>
              </p:txBody>
            </p:sp>
            <p:sp>
              <p:nvSpPr>
                <p:cNvPr id="49545" name="Line 539"/>
                <p:cNvSpPr>
                  <a:spLocks noChangeShapeType="1"/>
                </p:cNvSpPr>
                <p:nvPr/>
              </p:nvSpPr>
              <p:spPr bwMode="auto">
                <a:xfrm flipH="1" flipV="1">
                  <a:off x="4209" y="1246"/>
                  <a:ext cx="32" cy="33"/>
                </a:xfrm>
                <a:prstGeom prst="line">
                  <a:avLst/>
                </a:prstGeom>
                <a:noFill/>
                <a:ln w="0" cap="sq">
                  <a:solidFill>
                    <a:srgbClr val="0000FF"/>
                  </a:solidFill>
                  <a:miter lim="800000"/>
                  <a:headEnd/>
                  <a:tailEnd/>
                </a:ln>
              </p:spPr>
              <p:txBody>
                <a:bodyPr/>
                <a:lstStyle/>
                <a:p>
                  <a:endParaRPr lang="en-US" sz="1600"/>
                </a:p>
              </p:txBody>
            </p:sp>
            <p:sp>
              <p:nvSpPr>
                <p:cNvPr id="49546" name="Line 540"/>
                <p:cNvSpPr>
                  <a:spLocks noChangeShapeType="1"/>
                </p:cNvSpPr>
                <p:nvPr/>
              </p:nvSpPr>
              <p:spPr bwMode="auto">
                <a:xfrm flipH="1" flipV="1">
                  <a:off x="4206" y="1246"/>
                  <a:ext cx="32" cy="33"/>
                </a:xfrm>
                <a:prstGeom prst="line">
                  <a:avLst/>
                </a:prstGeom>
                <a:noFill/>
                <a:ln w="0" cap="sq">
                  <a:solidFill>
                    <a:srgbClr val="0000FF"/>
                  </a:solidFill>
                  <a:miter lim="800000"/>
                  <a:headEnd/>
                  <a:tailEnd/>
                </a:ln>
              </p:spPr>
              <p:txBody>
                <a:bodyPr/>
                <a:lstStyle/>
                <a:p>
                  <a:endParaRPr lang="en-US" sz="1600"/>
                </a:p>
              </p:txBody>
            </p:sp>
            <p:sp>
              <p:nvSpPr>
                <p:cNvPr id="49547" name="Line 541"/>
                <p:cNvSpPr>
                  <a:spLocks noChangeShapeType="1"/>
                </p:cNvSpPr>
                <p:nvPr/>
              </p:nvSpPr>
              <p:spPr bwMode="auto">
                <a:xfrm flipH="1" flipV="1">
                  <a:off x="4203" y="1246"/>
                  <a:ext cx="31" cy="32"/>
                </a:xfrm>
                <a:prstGeom prst="line">
                  <a:avLst/>
                </a:prstGeom>
                <a:noFill/>
                <a:ln w="0" cap="sq">
                  <a:solidFill>
                    <a:srgbClr val="0000FF"/>
                  </a:solidFill>
                  <a:miter lim="800000"/>
                  <a:headEnd/>
                  <a:tailEnd/>
                </a:ln>
              </p:spPr>
              <p:txBody>
                <a:bodyPr/>
                <a:lstStyle/>
                <a:p>
                  <a:endParaRPr lang="en-US" sz="1600"/>
                </a:p>
              </p:txBody>
            </p:sp>
            <p:sp>
              <p:nvSpPr>
                <p:cNvPr id="49548" name="Line 542"/>
                <p:cNvSpPr>
                  <a:spLocks noChangeShapeType="1"/>
                </p:cNvSpPr>
                <p:nvPr/>
              </p:nvSpPr>
              <p:spPr bwMode="auto">
                <a:xfrm flipH="1" flipV="1">
                  <a:off x="4200" y="1246"/>
                  <a:ext cx="30" cy="31"/>
                </a:xfrm>
                <a:prstGeom prst="line">
                  <a:avLst/>
                </a:prstGeom>
                <a:noFill/>
                <a:ln w="0" cap="sq">
                  <a:solidFill>
                    <a:srgbClr val="0000FF"/>
                  </a:solidFill>
                  <a:miter lim="800000"/>
                  <a:headEnd/>
                  <a:tailEnd/>
                </a:ln>
              </p:spPr>
              <p:txBody>
                <a:bodyPr/>
                <a:lstStyle/>
                <a:p>
                  <a:endParaRPr lang="en-US" sz="1600"/>
                </a:p>
              </p:txBody>
            </p:sp>
            <p:sp>
              <p:nvSpPr>
                <p:cNvPr id="49549" name="Line 543"/>
                <p:cNvSpPr>
                  <a:spLocks noChangeShapeType="1"/>
                </p:cNvSpPr>
                <p:nvPr/>
              </p:nvSpPr>
              <p:spPr bwMode="auto">
                <a:xfrm flipH="1" flipV="1">
                  <a:off x="4197" y="1246"/>
                  <a:ext cx="30" cy="30"/>
                </a:xfrm>
                <a:prstGeom prst="line">
                  <a:avLst/>
                </a:prstGeom>
                <a:noFill/>
                <a:ln w="0" cap="sq">
                  <a:solidFill>
                    <a:srgbClr val="0000FF"/>
                  </a:solidFill>
                  <a:miter lim="800000"/>
                  <a:headEnd/>
                  <a:tailEnd/>
                </a:ln>
              </p:spPr>
              <p:txBody>
                <a:bodyPr/>
                <a:lstStyle/>
                <a:p>
                  <a:endParaRPr lang="en-US" sz="1600"/>
                </a:p>
              </p:txBody>
            </p:sp>
            <p:sp>
              <p:nvSpPr>
                <p:cNvPr id="49550" name="Line 544"/>
                <p:cNvSpPr>
                  <a:spLocks noChangeShapeType="1"/>
                </p:cNvSpPr>
                <p:nvPr/>
              </p:nvSpPr>
              <p:spPr bwMode="auto">
                <a:xfrm flipH="1" flipV="1">
                  <a:off x="4194" y="1246"/>
                  <a:ext cx="29" cy="29"/>
                </a:xfrm>
                <a:prstGeom prst="line">
                  <a:avLst/>
                </a:prstGeom>
                <a:noFill/>
                <a:ln w="0" cap="sq">
                  <a:solidFill>
                    <a:srgbClr val="0000FF"/>
                  </a:solidFill>
                  <a:miter lim="800000"/>
                  <a:headEnd/>
                  <a:tailEnd/>
                </a:ln>
              </p:spPr>
              <p:txBody>
                <a:bodyPr/>
                <a:lstStyle/>
                <a:p>
                  <a:endParaRPr lang="en-US" sz="1600"/>
                </a:p>
              </p:txBody>
            </p:sp>
            <p:sp>
              <p:nvSpPr>
                <p:cNvPr id="49551" name="Line 545"/>
                <p:cNvSpPr>
                  <a:spLocks noChangeShapeType="1"/>
                </p:cNvSpPr>
                <p:nvPr/>
              </p:nvSpPr>
              <p:spPr bwMode="auto">
                <a:xfrm flipH="1" flipV="1">
                  <a:off x="4191" y="1246"/>
                  <a:ext cx="28" cy="28"/>
                </a:xfrm>
                <a:prstGeom prst="line">
                  <a:avLst/>
                </a:prstGeom>
                <a:noFill/>
                <a:ln w="0" cap="sq">
                  <a:solidFill>
                    <a:srgbClr val="0000FF"/>
                  </a:solidFill>
                  <a:miter lim="800000"/>
                  <a:headEnd/>
                  <a:tailEnd/>
                </a:ln>
              </p:spPr>
              <p:txBody>
                <a:bodyPr/>
                <a:lstStyle/>
                <a:p>
                  <a:endParaRPr lang="en-US" sz="1600"/>
                </a:p>
              </p:txBody>
            </p:sp>
            <p:sp>
              <p:nvSpPr>
                <p:cNvPr id="49552" name="Line 546"/>
                <p:cNvSpPr>
                  <a:spLocks noChangeShapeType="1"/>
                </p:cNvSpPr>
                <p:nvPr/>
              </p:nvSpPr>
              <p:spPr bwMode="auto">
                <a:xfrm flipH="1" flipV="1">
                  <a:off x="4188" y="1246"/>
                  <a:ext cx="27" cy="27"/>
                </a:xfrm>
                <a:prstGeom prst="line">
                  <a:avLst/>
                </a:prstGeom>
                <a:noFill/>
                <a:ln w="0" cap="sq">
                  <a:solidFill>
                    <a:srgbClr val="0000FF"/>
                  </a:solidFill>
                  <a:miter lim="800000"/>
                  <a:headEnd/>
                  <a:tailEnd/>
                </a:ln>
              </p:spPr>
              <p:txBody>
                <a:bodyPr/>
                <a:lstStyle/>
                <a:p>
                  <a:endParaRPr lang="en-US" sz="1600"/>
                </a:p>
              </p:txBody>
            </p:sp>
            <p:sp>
              <p:nvSpPr>
                <p:cNvPr id="49553" name="Line 547"/>
                <p:cNvSpPr>
                  <a:spLocks noChangeShapeType="1"/>
                </p:cNvSpPr>
                <p:nvPr/>
              </p:nvSpPr>
              <p:spPr bwMode="auto">
                <a:xfrm flipH="1" flipV="1">
                  <a:off x="4185" y="1246"/>
                  <a:ext cx="25" cy="26"/>
                </a:xfrm>
                <a:prstGeom prst="line">
                  <a:avLst/>
                </a:prstGeom>
                <a:noFill/>
                <a:ln w="0" cap="sq">
                  <a:solidFill>
                    <a:srgbClr val="0000FF"/>
                  </a:solidFill>
                  <a:miter lim="800000"/>
                  <a:headEnd/>
                  <a:tailEnd/>
                </a:ln>
              </p:spPr>
              <p:txBody>
                <a:bodyPr/>
                <a:lstStyle/>
                <a:p>
                  <a:endParaRPr lang="en-US" sz="1600"/>
                </a:p>
              </p:txBody>
            </p:sp>
            <p:sp>
              <p:nvSpPr>
                <p:cNvPr id="49554" name="Line 548"/>
                <p:cNvSpPr>
                  <a:spLocks noChangeShapeType="1"/>
                </p:cNvSpPr>
                <p:nvPr/>
              </p:nvSpPr>
              <p:spPr bwMode="auto">
                <a:xfrm flipH="1" flipV="1">
                  <a:off x="4182" y="1246"/>
                  <a:ext cx="24" cy="25"/>
                </a:xfrm>
                <a:prstGeom prst="line">
                  <a:avLst/>
                </a:prstGeom>
                <a:noFill/>
                <a:ln w="0" cap="sq">
                  <a:solidFill>
                    <a:srgbClr val="0000FF"/>
                  </a:solidFill>
                  <a:miter lim="800000"/>
                  <a:headEnd/>
                  <a:tailEnd/>
                </a:ln>
              </p:spPr>
              <p:txBody>
                <a:bodyPr/>
                <a:lstStyle/>
                <a:p>
                  <a:endParaRPr lang="en-US" sz="1600"/>
                </a:p>
              </p:txBody>
            </p:sp>
            <p:sp>
              <p:nvSpPr>
                <p:cNvPr id="49555" name="Line 549"/>
                <p:cNvSpPr>
                  <a:spLocks noChangeShapeType="1"/>
                </p:cNvSpPr>
                <p:nvPr/>
              </p:nvSpPr>
              <p:spPr bwMode="auto">
                <a:xfrm flipH="1" flipV="1">
                  <a:off x="4179" y="1246"/>
                  <a:ext cx="23" cy="23"/>
                </a:xfrm>
                <a:prstGeom prst="line">
                  <a:avLst/>
                </a:prstGeom>
                <a:noFill/>
                <a:ln w="0" cap="sq">
                  <a:solidFill>
                    <a:srgbClr val="0000FF"/>
                  </a:solidFill>
                  <a:miter lim="800000"/>
                  <a:headEnd/>
                  <a:tailEnd/>
                </a:ln>
              </p:spPr>
              <p:txBody>
                <a:bodyPr/>
                <a:lstStyle/>
                <a:p>
                  <a:endParaRPr lang="en-US" sz="1600"/>
                </a:p>
              </p:txBody>
            </p:sp>
            <p:sp>
              <p:nvSpPr>
                <p:cNvPr id="49556" name="Line 550"/>
                <p:cNvSpPr>
                  <a:spLocks noChangeShapeType="1"/>
                </p:cNvSpPr>
                <p:nvPr/>
              </p:nvSpPr>
              <p:spPr bwMode="auto">
                <a:xfrm flipH="1" flipV="1">
                  <a:off x="4176" y="1246"/>
                  <a:ext cx="21" cy="22"/>
                </a:xfrm>
                <a:prstGeom prst="line">
                  <a:avLst/>
                </a:prstGeom>
                <a:noFill/>
                <a:ln w="0" cap="sq">
                  <a:solidFill>
                    <a:srgbClr val="0000FF"/>
                  </a:solidFill>
                  <a:miter lim="800000"/>
                  <a:headEnd/>
                  <a:tailEnd/>
                </a:ln>
              </p:spPr>
              <p:txBody>
                <a:bodyPr/>
                <a:lstStyle/>
                <a:p>
                  <a:endParaRPr lang="en-US" sz="1600"/>
                </a:p>
              </p:txBody>
            </p:sp>
            <p:sp>
              <p:nvSpPr>
                <p:cNvPr id="49557" name="Line 551"/>
                <p:cNvSpPr>
                  <a:spLocks noChangeShapeType="1"/>
                </p:cNvSpPr>
                <p:nvPr/>
              </p:nvSpPr>
              <p:spPr bwMode="auto">
                <a:xfrm flipH="1" flipV="1">
                  <a:off x="4173" y="1246"/>
                  <a:ext cx="19" cy="20"/>
                </a:xfrm>
                <a:prstGeom prst="line">
                  <a:avLst/>
                </a:prstGeom>
                <a:noFill/>
                <a:ln w="0" cap="sq">
                  <a:solidFill>
                    <a:srgbClr val="0000FF"/>
                  </a:solidFill>
                  <a:miter lim="800000"/>
                  <a:headEnd/>
                  <a:tailEnd/>
                </a:ln>
              </p:spPr>
              <p:txBody>
                <a:bodyPr/>
                <a:lstStyle/>
                <a:p>
                  <a:endParaRPr lang="en-US" sz="1600"/>
                </a:p>
              </p:txBody>
            </p:sp>
            <p:sp>
              <p:nvSpPr>
                <p:cNvPr id="49558" name="Line 552"/>
                <p:cNvSpPr>
                  <a:spLocks noChangeShapeType="1"/>
                </p:cNvSpPr>
                <p:nvPr/>
              </p:nvSpPr>
              <p:spPr bwMode="auto">
                <a:xfrm flipH="1" flipV="1">
                  <a:off x="4170" y="1246"/>
                  <a:ext cx="17" cy="18"/>
                </a:xfrm>
                <a:prstGeom prst="line">
                  <a:avLst/>
                </a:prstGeom>
                <a:noFill/>
                <a:ln w="0" cap="sq">
                  <a:solidFill>
                    <a:srgbClr val="0000FF"/>
                  </a:solidFill>
                  <a:miter lim="800000"/>
                  <a:headEnd/>
                  <a:tailEnd/>
                </a:ln>
              </p:spPr>
              <p:txBody>
                <a:bodyPr/>
                <a:lstStyle/>
                <a:p>
                  <a:endParaRPr lang="en-US" sz="1600"/>
                </a:p>
              </p:txBody>
            </p:sp>
            <p:sp>
              <p:nvSpPr>
                <p:cNvPr id="49559" name="Line 553"/>
                <p:cNvSpPr>
                  <a:spLocks noChangeShapeType="1"/>
                </p:cNvSpPr>
                <p:nvPr/>
              </p:nvSpPr>
              <p:spPr bwMode="auto">
                <a:xfrm flipH="1" flipV="1">
                  <a:off x="4169" y="1248"/>
                  <a:ext cx="13" cy="14"/>
                </a:xfrm>
                <a:prstGeom prst="line">
                  <a:avLst/>
                </a:prstGeom>
                <a:noFill/>
                <a:ln w="0" cap="sq">
                  <a:solidFill>
                    <a:srgbClr val="0000FF"/>
                  </a:solidFill>
                  <a:miter lim="800000"/>
                  <a:headEnd/>
                  <a:tailEnd/>
                </a:ln>
              </p:spPr>
              <p:txBody>
                <a:bodyPr/>
                <a:lstStyle/>
                <a:p>
                  <a:endParaRPr lang="en-US" sz="1600"/>
                </a:p>
              </p:txBody>
            </p:sp>
            <p:sp>
              <p:nvSpPr>
                <p:cNvPr id="49560" name="Line 554"/>
                <p:cNvSpPr>
                  <a:spLocks noChangeShapeType="1"/>
                </p:cNvSpPr>
                <p:nvPr/>
              </p:nvSpPr>
              <p:spPr bwMode="auto">
                <a:xfrm flipH="1" flipV="1">
                  <a:off x="4169" y="1251"/>
                  <a:ext cx="8" cy="9"/>
                </a:xfrm>
                <a:prstGeom prst="line">
                  <a:avLst/>
                </a:prstGeom>
                <a:noFill/>
                <a:ln w="0" cap="sq">
                  <a:solidFill>
                    <a:srgbClr val="0000FF"/>
                  </a:solidFill>
                  <a:miter lim="800000"/>
                  <a:headEnd/>
                  <a:tailEnd/>
                </a:ln>
              </p:spPr>
              <p:txBody>
                <a:bodyPr/>
                <a:lstStyle/>
                <a:p>
                  <a:endParaRPr lang="en-US" sz="1600"/>
                </a:p>
              </p:txBody>
            </p:sp>
            <p:sp>
              <p:nvSpPr>
                <p:cNvPr id="49561" name="Line 555"/>
                <p:cNvSpPr>
                  <a:spLocks noChangeShapeType="1"/>
                </p:cNvSpPr>
                <p:nvPr/>
              </p:nvSpPr>
              <p:spPr bwMode="auto">
                <a:xfrm flipH="1" flipV="1">
                  <a:off x="4169" y="1254"/>
                  <a:ext cx="3" cy="3"/>
                </a:xfrm>
                <a:prstGeom prst="line">
                  <a:avLst/>
                </a:prstGeom>
                <a:noFill/>
                <a:ln w="0" cap="sq">
                  <a:solidFill>
                    <a:srgbClr val="0000FF"/>
                  </a:solidFill>
                  <a:miter lim="800000"/>
                  <a:headEnd/>
                  <a:tailEnd/>
                </a:ln>
              </p:spPr>
              <p:txBody>
                <a:bodyPr/>
                <a:lstStyle/>
                <a:p>
                  <a:endParaRPr lang="en-US" sz="1600"/>
                </a:p>
              </p:txBody>
            </p:sp>
          </p:grpSp>
        </p:grpSp>
        <p:sp>
          <p:nvSpPr>
            <p:cNvPr id="49370" name="Text Box 556"/>
            <p:cNvSpPr txBox="1">
              <a:spLocks noChangeArrowheads="1"/>
            </p:cNvSpPr>
            <p:nvPr/>
          </p:nvSpPr>
          <p:spPr bwMode="auto">
            <a:xfrm>
              <a:off x="4476" y="2748"/>
              <a:ext cx="1284" cy="212"/>
            </a:xfrm>
            <a:prstGeom prst="rect">
              <a:avLst/>
            </a:prstGeom>
            <a:noFill/>
            <a:ln w="9525">
              <a:noFill/>
              <a:miter lim="800000"/>
              <a:headEnd/>
              <a:tailEnd/>
            </a:ln>
          </p:spPr>
          <p:txBody>
            <a:bodyPr>
              <a:spAutoFit/>
            </a:bodyPr>
            <a:lstStyle/>
            <a:p>
              <a:pPr algn="l" eaLnBrk="0" hangingPunct="0">
                <a:spcBef>
                  <a:spcPct val="50000"/>
                </a:spcBef>
              </a:pPr>
              <a:r>
                <a:rPr lang="en-US" sz="1600" b="1" i="1">
                  <a:solidFill>
                    <a:schemeClr val="tx1"/>
                  </a:solidFill>
                  <a:latin typeface="Times New Roman" charset="0"/>
                </a:rPr>
                <a:t>Infrared Light Mirror</a:t>
              </a:r>
            </a:p>
          </p:txBody>
        </p:sp>
        <p:sp>
          <p:nvSpPr>
            <p:cNvPr id="49371" name="Rectangle 557"/>
            <p:cNvSpPr>
              <a:spLocks noChangeArrowheads="1"/>
            </p:cNvSpPr>
            <p:nvPr/>
          </p:nvSpPr>
          <p:spPr bwMode="auto">
            <a:xfrm>
              <a:off x="4471" y="3123"/>
              <a:ext cx="1190" cy="212"/>
            </a:xfrm>
            <a:prstGeom prst="rect">
              <a:avLst/>
            </a:prstGeom>
            <a:noFill/>
            <a:ln w="9525">
              <a:noFill/>
              <a:miter lim="800000"/>
              <a:headEnd/>
              <a:tailEnd/>
            </a:ln>
          </p:spPr>
          <p:txBody>
            <a:bodyPr wrap="none">
              <a:spAutoFit/>
            </a:bodyPr>
            <a:lstStyle/>
            <a:p>
              <a:pPr algn="l" eaLnBrk="0" hangingPunct="0"/>
              <a:r>
                <a:rPr lang="en-US" sz="1600" b="1" i="1">
                  <a:solidFill>
                    <a:schemeClr val="tx1"/>
                  </a:solidFill>
                  <a:latin typeface="Times New Roman" charset="0"/>
                </a:rPr>
                <a:t>Visible Light Mirror</a:t>
              </a:r>
            </a:p>
          </p:txBody>
        </p:sp>
        <p:sp>
          <p:nvSpPr>
            <p:cNvPr id="49372" name="AutoShape 558"/>
            <p:cNvSpPr>
              <a:spLocks noChangeArrowheads="1"/>
            </p:cNvSpPr>
            <p:nvPr/>
          </p:nvSpPr>
          <p:spPr bwMode="auto">
            <a:xfrm rot="13558832">
              <a:off x="4285" y="2853"/>
              <a:ext cx="117" cy="214"/>
            </a:xfrm>
            <a:prstGeom prst="flowChartProcess">
              <a:avLst/>
            </a:prstGeom>
            <a:solidFill>
              <a:srgbClr val="0000FF"/>
            </a:solidFill>
            <a:ln w="9525">
              <a:noFill/>
              <a:miter lim="800000"/>
              <a:headEnd/>
              <a:tailEnd/>
            </a:ln>
          </p:spPr>
          <p:txBody>
            <a:bodyPr wrap="none" lIns="92075" tIns="46038" rIns="92075" bIns="46038" anchor="ctr">
              <a:spAutoFit/>
            </a:bodyPr>
            <a:lstStyle/>
            <a:p>
              <a:endParaRPr lang="en-US" sz="1600"/>
            </a:p>
          </p:txBody>
        </p:sp>
        <p:sp>
          <p:nvSpPr>
            <p:cNvPr id="49373" name="AutoShape 559"/>
            <p:cNvSpPr>
              <a:spLocks noChangeArrowheads="1"/>
            </p:cNvSpPr>
            <p:nvPr/>
          </p:nvSpPr>
          <p:spPr bwMode="auto">
            <a:xfrm rot="13558832">
              <a:off x="4309" y="3112"/>
              <a:ext cx="117" cy="214"/>
            </a:xfrm>
            <a:prstGeom prst="flowChartProcess">
              <a:avLst/>
            </a:prstGeom>
            <a:solidFill>
              <a:srgbClr val="0000FF"/>
            </a:solidFill>
            <a:ln w="9525">
              <a:noFill/>
              <a:miter lim="800000"/>
              <a:headEnd/>
              <a:tailEnd/>
            </a:ln>
          </p:spPr>
          <p:txBody>
            <a:bodyPr wrap="none" lIns="92075" tIns="46038" rIns="92075" bIns="46038" anchor="ctr">
              <a:spAutoFit/>
            </a:bodyPr>
            <a:lstStyle/>
            <a:p>
              <a:endParaRPr lang="en-US" sz="1600"/>
            </a:p>
          </p:txBody>
        </p:sp>
      </p:grpSp>
      <p:grpSp>
        <p:nvGrpSpPr>
          <p:cNvPr id="12" name="Group 560"/>
          <p:cNvGrpSpPr>
            <a:grpSpLocks/>
          </p:cNvGrpSpPr>
          <p:nvPr/>
        </p:nvGrpSpPr>
        <p:grpSpPr bwMode="auto">
          <a:xfrm>
            <a:off x="-76200" y="4251325"/>
            <a:ext cx="7172325" cy="701675"/>
            <a:chOff x="-48" y="2678"/>
            <a:chExt cx="4518" cy="442"/>
          </a:xfrm>
        </p:grpSpPr>
        <p:sp>
          <p:nvSpPr>
            <p:cNvPr id="49367" name="Freeform 561"/>
            <p:cNvSpPr>
              <a:spLocks/>
            </p:cNvSpPr>
            <p:nvPr/>
          </p:nvSpPr>
          <p:spPr bwMode="auto">
            <a:xfrm>
              <a:off x="786" y="2798"/>
              <a:ext cx="3684" cy="228"/>
            </a:xfrm>
            <a:custGeom>
              <a:avLst/>
              <a:gdLst>
                <a:gd name="T0" fmla="*/ 3684 w 3684"/>
                <a:gd name="T1" fmla="*/ 0 h 228"/>
                <a:gd name="T2" fmla="*/ 0 w 3684"/>
                <a:gd name="T3" fmla="*/ 108 h 228"/>
                <a:gd name="T4" fmla="*/ 3450 w 3684"/>
                <a:gd name="T5" fmla="*/ 228 h 228"/>
                <a:gd name="T6" fmla="*/ 3684 w 3684"/>
                <a:gd name="T7" fmla="*/ 0 h 228"/>
                <a:gd name="T8" fmla="*/ 0 60000 65536"/>
                <a:gd name="T9" fmla="*/ 0 60000 65536"/>
                <a:gd name="T10" fmla="*/ 0 60000 65536"/>
                <a:gd name="T11" fmla="*/ 0 60000 65536"/>
                <a:gd name="T12" fmla="*/ 0 w 3684"/>
                <a:gd name="T13" fmla="*/ 0 h 228"/>
                <a:gd name="T14" fmla="*/ 3684 w 3684"/>
                <a:gd name="T15" fmla="*/ 228 h 228"/>
              </a:gdLst>
              <a:ahLst/>
              <a:cxnLst>
                <a:cxn ang="T8">
                  <a:pos x="T0" y="T1"/>
                </a:cxn>
                <a:cxn ang="T9">
                  <a:pos x="T2" y="T3"/>
                </a:cxn>
                <a:cxn ang="T10">
                  <a:pos x="T4" y="T5"/>
                </a:cxn>
                <a:cxn ang="T11">
                  <a:pos x="T6" y="T7"/>
                </a:cxn>
              </a:cxnLst>
              <a:rect l="T12" t="T13" r="T14" b="T15"/>
              <a:pathLst>
                <a:path w="3684" h="228">
                  <a:moveTo>
                    <a:pt x="3684" y="0"/>
                  </a:moveTo>
                  <a:lnTo>
                    <a:pt x="0" y="108"/>
                  </a:lnTo>
                  <a:lnTo>
                    <a:pt x="3450" y="228"/>
                  </a:lnTo>
                  <a:lnTo>
                    <a:pt x="3684" y="0"/>
                  </a:lnTo>
                  <a:close/>
                </a:path>
              </a:pathLst>
            </a:custGeom>
            <a:solidFill>
              <a:srgbClr val="FF0000"/>
            </a:solidFill>
            <a:ln w="9525">
              <a:noFill/>
              <a:round/>
              <a:headEnd/>
              <a:tailEnd/>
            </a:ln>
          </p:spPr>
          <p:txBody>
            <a:bodyPr wrap="none" anchor="ctr"/>
            <a:lstStyle/>
            <a:p>
              <a:endParaRPr lang="en-US"/>
            </a:p>
          </p:txBody>
        </p:sp>
        <p:sp>
          <p:nvSpPr>
            <p:cNvPr id="49368" name="Text Box 562"/>
            <p:cNvSpPr txBox="1">
              <a:spLocks noChangeArrowheads="1"/>
            </p:cNvSpPr>
            <p:nvPr/>
          </p:nvSpPr>
          <p:spPr bwMode="auto">
            <a:xfrm>
              <a:off x="-48" y="2678"/>
              <a:ext cx="1104" cy="442"/>
            </a:xfrm>
            <a:prstGeom prst="rect">
              <a:avLst/>
            </a:prstGeom>
            <a:noFill/>
            <a:ln w="9525">
              <a:noFill/>
              <a:miter lim="800000"/>
              <a:headEnd/>
              <a:tailEnd/>
            </a:ln>
          </p:spPr>
          <p:txBody>
            <a:bodyPr lIns="92075" tIns="46038" rIns="92075" bIns="46038" anchorCtr="1">
              <a:spAutoFit/>
            </a:bodyPr>
            <a:lstStyle/>
            <a:p>
              <a:pPr algn="l" eaLnBrk="0" hangingPunct="0">
                <a:spcBef>
                  <a:spcPct val="50000"/>
                </a:spcBef>
              </a:pPr>
              <a:r>
                <a:rPr lang="en-US" sz="2000" b="1" i="1">
                  <a:solidFill>
                    <a:srgbClr val="000000"/>
                  </a:solidFill>
                  <a:latin typeface="Times New Roman" charset="0"/>
                </a:rPr>
                <a:t>Infrared Instrument</a:t>
              </a:r>
              <a:endParaRPr lang="en-US" sz="2000" b="1" i="1">
                <a:solidFill>
                  <a:srgbClr val="0306A8"/>
                </a:solidFill>
                <a:latin typeface="Times New Roman" charset="0"/>
              </a:endParaRPr>
            </a:p>
          </p:txBody>
        </p:sp>
      </p:grpSp>
      <p:sp>
        <p:nvSpPr>
          <p:cNvPr id="49364" name="Text Box 563"/>
          <p:cNvSpPr txBox="1">
            <a:spLocks noChangeArrowheads="1"/>
          </p:cNvSpPr>
          <p:nvPr/>
        </p:nvSpPr>
        <p:spPr bwMode="auto">
          <a:xfrm>
            <a:off x="304800" y="466738"/>
            <a:ext cx="5181600" cy="523862"/>
          </a:xfrm>
          <a:prstGeom prst="rect">
            <a:avLst/>
          </a:prstGeom>
          <a:noFill/>
          <a:ln w="9525">
            <a:noFill/>
            <a:miter lim="800000"/>
            <a:headEnd/>
            <a:tailEnd/>
          </a:ln>
        </p:spPr>
        <p:txBody>
          <a:bodyPr lIns="92075" tIns="46038" rIns="92075" bIns="46038" anchorCtr="1">
            <a:spAutoFit/>
          </a:bodyPr>
          <a:lstStyle/>
          <a:p>
            <a:pPr algn="l" eaLnBrk="0" hangingPunct="0">
              <a:spcBef>
                <a:spcPct val="50000"/>
              </a:spcBef>
            </a:pPr>
            <a:r>
              <a:rPr lang="en-US" sz="2800" b="1" i="1" dirty="0">
                <a:solidFill>
                  <a:schemeClr val="bg1"/>
                </a:solidFill>
                <a:latin typeface="Times New Roman" charset="0"/>
              </a:rPr>
              <a:t>SOFIA Light Path</a:t>
            </a:r>
          </a:p>
        </p:txBody>
      </p:sp>
      <p:sp>
        <p:nvSpPr>
          <p:cNvPr id="688692" name="AutoShape 564"/>
          <p:cNvSpPr>
            <a:spLocks noChangeArrowheads="1"/>
          </p:cNvSpPr>
          <p:nvPr/>
        </p:nvSpPr>
        <p:spPr bwMode="auto">
          <a:xfrm>
            <a:off x="6629400" y="1219200"/>
            <a:ext cx="457200" cy="381000"/>
          </a:xfrm>
          <a:prstGeom prst="star5">
            <a:avLst/>
          </a:prstGeom>
          <a:solidFill>
            <a:schemeClr val="hlink"/>
          </a:solidFill>
          <a:ln w="9525">
            <a:noFill/>
            <a:miter lim="800000"/>
            <a:headEnd/>
            <a:tailEnd/>
          </a:ln>
          <a:effectLst/>
        </p:spPr>
        <p:txBody>
          <a:bodyPr wrap="none" lIns="92075" tIns="46038" rIns="92075" bIns="46038" anchor="ctr">
            <a:spAutoFit/>
          </a:bodyPr>
          <a:lstStyle/>
          <a:p>
            <a:pPr>
              <a:defRPr/>
            </a:pPr>
            <a:endParaRPr lang="en-US">
              <a:ea typeface="+mn-ea"/>
            </a:endParaRPr>
          </a:p>
        </p:txBody>
      </p:sp>
      <p:sp>
        <p:nvSpPr>
          <p:cNvPr id="49366" name="Text Box 565"/>
          <p:cNvSpPr txBox="1">
            <a:spLocks noChangeArrowheads="1"/>
          </p:cNvSpPr>
          <p:nvPr/>
        </p:nvSpPr>
        <p:spPr bwMode="auto">
          <a:xfrm>
            <a:off x="5791200" y="882650"/>
            <a:ext cx="2286000" cy="336550"/>
          </a:xfrm>
          <a:prstGeom prst="rect">
            <a:avLst/>
          </a:prstGeom>
          <a:noFill/>
          <a:ln w="9525">
            <a:noFill/>
            <a:miter lim="800000"/>
            <a:headEnd/>
            <a:tailEnd/>
          </a:ln>
        </p:spPr>
        <p:txBody>
          <a:bodyPr lIns="92075" tIns="46038" rIns="92075" bIns="46038" anchorCtr="1">
            <a:spAutoFit/>
          </a:bodyPr>
          <a:lstStyle/>
          <a:p>
            <a:pPr algn="l" eaLnBrk="0" hangingPunct="0">
              <a:spcBef>
                <a:spcPct val="50000"/>
              </a:spcBef>
            </a:pPr>
            <a:r>
              <a:rPr lang="en-US" sz="1600" b="1" i="1" dirty="0">
                <a:solidFill>
                  <a:schemeClr val="tx1"/>
                </a:solidFill>
                <a:latin typeface="Times New Roman" charset="0"/>
              </a:rPr>
              <a:t>Incoming Infrared Light </a:t>
            </a:r>
          </a:p>
        </p:txBody>
      </p:sp>
      <p:sp>
        <p:nvSpPr>
          <p:cNvPr id="1590" name="Rectangle 29"/>
          <p:cNvSpPr>
            <a:spLocks noChangeArrowheads="1"/>
          </p:cNvSpPr>
          <p:nvPr/>
        </p:nvSpPr>
        <p:spPr bwMode="auto">
          <a:xfrm>
            <a:off x="4572000" y="2362200"/>
            <a:ext cx="381000" cy="1600200"/>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591" name="Rectangle 30"/>
          <p:cNvSpPr>
            <a:spLocks noChangeArrowheads="1"/>
          </p:cNvSpPr>
          <p:nvPr/>
        </p:nvSpPr>
        <p:spPr bwMode="auto">
          <a:xfrm>
            <a:off x="4572000" y="5715000"/>
            <a:ext cx="381000" cy="914400"/>
          </a:xfrm>
          <a:prstGeom prst="rect">
            <a:avLst/>
          </a:prstGeom>
          <a:solidFill>
            <a:schemeClr val="accent1"/>
          </a:solidFill>
          <a:ln w="12700">
            <a:solidFill>
              <a:schemeClr val="tx1"/>
            </a:solidFill>
            <a:miter lim="800000"/>
            <a:headEnd/>
            <a:tailEnd/>
          </a:ln>
        </p:spPr>
        <p:txBody>
          <a:bodyPr wrap="none" anchor="ctr"/>
          <a:lstStyle/>
          <a:p>
            <a:endParaRPr lang="en-US"/>
          </a:p>
        </p:txBody>
      </p:sp>
      <p:sp>
        <p:nvSpPr>
          <p:cNvPr id="1592" name="Text Box 33"/>
          <p:cNvSpPr txBox="1">
            <a:spLocks noChangeArrowheads="1"/>
          </p:cNvSpPr>
          <p:nvPr/>
        </p:nvSpPr>
        <p:spPr bwMode="auto">
          <a:xfrm>
            <a:off x="1304925" y="2438400"/>
            <a:ext cx="2209800" cy="396875"/>
          </a:xfrm>
          <a:prstGeom prst="rect">
            <a:avLst/>
          </a:prstGeom>
          <a:noFill/>
          <a:ln w="12700">
            <a:noFill/>
            <a:miter lim="800000"/>
            <a:headEnd/>
            <a:tailEnd/>
          </a:ln>
        </p:spPr>
        <p:txBody>
          <a:bodyPr>
            <a:spAutoFit/>
          </a:bodyPr>
          <a:lstStyle/>
          <a:p>
            <a:pPr>
              <a:spcBef>
                <a:spcPct val="50000"/>
              </a:spcBef>
            </a:pPr>
            <a:r>
              <a:rPr lang="en-US" sz="2000" b="1" i="1" dirty="0">
                <a:latin typeface="Times New Roman" pitchFamily="18" charset="0"/>
              </a:rPr>
              <a:t>Pressure bulkhead</a:t>
            </a:r>
          </a:p>
        </p:txBody>
      </p:sp>
      <p:sp>
        <p:nvSpPr>
          <p:cNvPr id="1593" name="Line 36"/>
          <p:cNvSpPr>
            <a:spLocks noChangeShapeType="1"/>
          </p:cNvSpPr>
          <p:nvPr/>
        </p:nvSpPr>
        <p:spPr bwMode="auto">
          <a:xfrm>
            <a:off x="3352800" y="2667000"/>
            <a:ext cx="1219200" cy="152400"/>
          </a:xfrm>
          <a:prstGeom prst="line">
            <a:avLst/>
          </a:prstGeom>
          <a:noFill/>
          <a:ln w="12700">
            <a:solidFill>
              <a:schemeClr val="tx1"/>
            </a:solidFill>
            <a:round/>
            <a:headEnd/>
            <a:tailEnd type="triangle" w="med" len="med"/>
          </a:ln>
        </p:spPr>
        <p:txBody>
          <a:bodyPr/>
          <a:lstStyle/>
          <a:p>
            <a:endParaRPr lang="en-US"/>
          </a:p>
        </p:txBody>
      </p:sp>
      <p:sp>
        <p:nvSpPr>
          <p:cNvPr id="1594" name="Text Box 40"/>
          <p:cNvSpPr txBox="1">
            <a:spLocks noChangeArrowheads="1"/>
          </p:cNvSpPr>
          <p:nvPr/>
        </p:nvSpPr>
        <p:spPr bwMode="auto">
          <a:xfrm>
            <a:off x="-1143000" y="1279525"/>
            <a:ext cx="4648200" cy="1006475"/>
          </a:xfrm>
          <a:prstGeom prst="rect">
            <a:avLst/>
          </a:prstGeom>
          <a:noFill/>
          <a:ln w="9525">
            <a:noFill/>
            <a:miter lim="800000"/>
            <a:headEnd/>
            <a:tailEnd/>
          </a:ln>
        </p:spPr>
        <p:txBody>
          <a:bodyPr lIns="92075" tIns="46038" rIns="92075" bIns="46038" anchorCtr="1">
            <a:spAutoFit/>
          </a:bodyPr>
          <a:lstStyle/>
          <a:p>
            <a:pPr lvl="4" algn="ctr">
              <a:spcBef>
                <a:spcPct val="20000"/>
              </a:spcBef>
            </a:pPr>
            <a:r>
              <a:rPr lang="en-US" sz="2000" b="1" i="1" dirty="0">
                <a:solidFill>
                  <a:srgbClr val="FC0128"/>
                </a:solidFill>
                <a:latin typeface="Times New Roman" pitchFamily="18" charset="0"/>
                <a:sym typeface="Symbol" charset="2"/>
              </a:rPr>
              <a:t>Observers in pressurized cabin have ready access to the focal plane</a:t>
            </a:r>
            <a:endParaRPr lang="en-US" b="1" dirty="0">
              <a:latin typeface="WP Phonetic" pitchFamily="34"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8692"/>
                                        </p:tgtEl>
                                        <p:attrNameLst>
                                          <p:attrName>style.visibility</p:attrName>
                                        </p:attrNameLst>
                                      </p:cBhvr>
                                      <p:to>
                                        <p:strVal val="visible"/>
                                      </p:to>
                                    </p:set>
                                    <p:animEffect transition="in" filter="dissolve">
                                      <p:cBhvr>
                                        <p:cTn id="7" dur="2000"/>
                                        <p:tgtEl>
                                          <p:spTgt spid="68869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687106"/>
                                        </p:tgtEl>
                                        <p:attrNameLst>
                                          <p:attrName>style.visibility</p:attrName>
                                        </p:attrNameLst>
                                      </p:cBhvr>
                                      <p:to>
                                        <p:strVal val="visible"/>
                                      </p:to>
                                    </p:set>
                                    <p:animEffect transition="in" filter="wipe(up)">
                                      <p:cBhvr>
                                        <p:cTn id="11" dur="2000"/>
                                        <p:tgtEl>
                                          <p:spTgt spid="687106"/>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par>
                          <p:cTn id="16" fill="hold">
                            <p:stCondLst>
                              <p:cond delay="4500"/>
                            </p:stCondLst>
                            <p:childTnLst>
                              <p:par>
                                <p:cTn id="17" presetID="22" presetClass="entr" presetSubtype="4" fill="hold" grpId="0" nodeType="afterEffect">
                                  <p:stCondLst>
                                    <p:cond delay="0"/>
                                  </p:stCondLst>
                                  <p:childTnLst>
                                    <p:set>
                                      <p:cBhvr>
                                        <p:cTn id="18" dur="1" fill="hold">
                                          <p:stCondLst>
                                            <p:cond delay="0"/>
                                          </p:stCondLst>
                                        </p:cTn>
                                        <p:tgtEl>
                                          <p:spTgt spid="687108"/>
                                        </p:tgtEl>
                                        <p:attrNameLst>
                                          <p:attrName>style.visibility</p:attrName>
                                        </p:attrNameLst>
                                      </p:cBhvr>
                                      <p:to>
                                        <p:strVal val="visible"/>
                                      </p:to>
                                    </p:set>
                                    <p:animEffect transition="in" filter="wipe(down)">
                                      <p:cBhvr>
                                        <p:cTn id="19" dur="2000"/>
                                        <p:tgtEl>
                                          <p:spTgt spid="687108"/>
                                        </p:tgtEl>
                                      </p:cBhvr>
                                    </p:animEffect>
                                  </p:childTnLst>
                                </p:cTn>
                              </p:par>
                            </p:childTnLst>
                          </p:cTn>
                        </p:par>
                        <p:par>
                          <p:cTn id="20" fill="hold">
                            <p:stCondLst>
                              <p:cond delay="6500"/>
                            </p:stCondLst>
                            <p:childTnLst>
                              <p:par>
                                <p:cTn id="21" presetID="22" presetClass="entr" presetSubtype="1" fill="hold" grpId="0" nodeType="afterEffect">
                                  <p:stCondLst>
                                    <p:cond delay="0"/>
                                  </p:stCondLst>
                                  <p:childTnLst>
                                    <p:set>
                                      <p:cBhvr>
                                        <p:cTn id="22" dur="1" fill="hold">
                                          <p:stCondLst>
                                            <p:cond delay="0"/>
                                          </p:stCondLst>
                                        </p:cTn>
                                        <p:tgtEl>
                                          <p:spTgt spid="688479"/>
                                        </p:tgtEl>
                                        <p:attrNameLst>
                                          <p:attrName>style.visibility</p:attrName>
                                        </p:attrNameLst>
                                      </p:cBhvr>
                                      <p:to>
                                        <p:strVal val="visible"/>
                                      </p:to>
                                    </p:set>
                                    <p:animEffect transition="in" filter="wipe(up)">
                                      <p:cBhvr>
                                        <p:cTn id="23" dur="2000"/>
                                        <p:tgtEl>
                                          <p:spTgt spid="688479"/>
                                        </p:tgtEl>
                                      </p:cBhvr>
                                    </p:animEffect>
                                  </p:childTnLst>
                                </p:cTn>
                              </p:par>
                            </p:childTnLst>
                          </p:cTn>
                        </p:par>
                        <p:par>
                          <p:cTn id="24" fill="hold">
                            <p:stCondLst>
                              <p:cond delay="8500"/>
                            </p:stCondLst>
                            <p:childTnLst>
                              <p:par>
                                <p:cTn id="25" presetID="22" presetClass="entr" presetSubtype="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2000"/>
                                        <p:tgtEl>
                                          <p:spTgt spid="12"/>
                                        </p:tgtEl>
                                      </p:cBhvr>
                                    </p:animEffect>
                                  </p:childTnLst>
                                </p:cTn>
                              </p:par>
                            </p:childTnLst>
                          </p:cTn>
                        </p:par>
                        <p:par>
                          <p:cTn id="28" fill="hold">
                            <p:stCondLst>
                              <p:cond delay="10500"/>
                            </p:stCondLst>
                            <p:childTnLst>
                              <p:par>
                                <p:cTn id="29" presetID="22" presetClass="entr" presetSubtype="1" fill="hold" grpId="0" nodeType="afterEffect">
                                  <p:stCondLst>
                                    <p:cond delay="0"/>
                                  </p:stCondLst>
                                  <p:childTnLst>
                                    <p:set>
                                      <p:cBhvr>
                                        <p:cTn id="30" dur="1" fill="hold">
                                          <p:stCondLst>
                                            <p:cond delay="0"/>
                                          </p:stCondLst>
                                        </p:cTn>
                                        <p:tgtEl>
                                          <p:spTgt spid="688493"/>
                                        </p:tgtEl>
                                        <p:attrNameLst>
                                          <p:attrName>style.visibility</p:attrName>
                                        </p:attrNameLst>
                                      </p:cBhvr>
                                      <p:to>
                                        <p:strVal val="visible"/>
                                      </p:to>
                                    </p:set>
                                    <p:animEffect transition="in" filter="wipe(up)">
                                      <p:cBhvr>
                                        <p:cTn id="31" dur="2000"/>
                                        <p:tgtEl>
                                          <p:spTgt spid="688493"/>
                                        </p:tgtEl>
                                      </p:cBhvr>
                                    </p:animEffect>
                                  </p:childTnLst>
                                </p:cTn>
                              </p:par>
                            </p:childTnLst>
                          </p:cTn>
                        </p:par>
                        <p:par>
                          <p:cTn id="32" fill="hold">
                            <p:stCondLst>
                              <p:cond delay="12500"/>
                            </p:stCondLst>
                            <p:childTnLst>
                              <p:par>
                                <p:cTn id="33" presetID="22" presetClass="entr" presetSubtype="2"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right)">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1594"/>
                                        </p:tgtEl>
                                        <p:attrNameLst>
                                          <p:attrName>style.visibility</p:attrName>
                                        </p:attrNameLst>
                                      </p:cBhvr>
                                      <p:to>
                                        <p:strVal val="visible"/>
                                      </p:to>
                                    </p:set>
                                    <p:animEffect transition="in" filter="box(out)">
                                      <p:cBhvr>
                                        <p:cTn id="40" dur="500"/>
                                        <p:tgtEl>
                                          <p:spTgt spid="1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6" grpId="0" animBg="1"/>
      <p:bldP spid="687108" grpId="0" animBg="1"/>
      <p:bldP spid="688479" grpId="0" animBg="1"/>
      <p:bldP spid="688493" grpId="0" animBg="1"/>
      <p:bldP spid="688692" grpId="0" animBg="1"/>
      <p:bldP spid="159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3"/>
          <p:cNvSpPr>
            <a:spLocks noGrp="1"/>
          </p:cNvSpPr>
          <p:nvPr>
            <p:ph type="ftr" sz="quarter" idx="4294967295"/>
          </p:nvPr>
        </p:nvSpPr>
        <p:spPr bwMode="auto">
          <a:xfrm>
            <a:off x="-76200" y="6553200"/>
            <a:ext cx="9144000" cy="228600"/>
          </a:xfrm>
          <a:prstGeom prst="rect">
            <a:avLst/>
          </a:prstGeom>
          <a:noFill/>
          <a:ln>
            <a:miter lim="800000"/>
            <a:headEnd/>
            <a:tailEnd/>
          </a:ln>
        </p:spPr>
        <p:txBody>
          <a:bodyPr/>
          <a:lstStyle/>
          <a:p>
            <a:r>
              <a:rPr lang="en-US"/>
              <a:t>  </a:t>
            </a:r>
            <a:r>
              <a:rPr lang="en-US" sz="1000" b="1"/>
              <a:t>Page </a:t>
            </a:r>
            <a:fld id="{E59712BB-BD1B-468B-AA2D-9084807B14EC}" type="slidenum">
              <a:rPr lang="en-US" sz="1000" b="1"/>
              <a:pPr/>
              <a:t>8</a:t>
            </a:fld>
            <a:r>
              <a:rPr lang="en-US" sz="1000" b="1"/>
              <a:t> 	</a:t>
            </a:r>
            <a:r>
              <a:rPr lang="en-US"/>
              <a:t>						</a:t>
            </a:r>
            <a:endParaRPr lang="en-US">
              <a:solidFill>
                <a:srgbClr val="007400"/>
              </a:solidFill>
            </a:endParaRPr>
          </a:p>
        </p:txBody>
      </p:sp>
      <p:sp>
        <p:nvSpPr>
          <p:cNvPr id="29699" name="Rectangle 2"/>
          <p:cNvSpPr>
            <a:spLocks noGrp="1" noChangeArrowheads="1"/>
          </p:cNvSpPr>
          <p:nvPr>
            <p:ph type="title"/>
          </p:nvPr>
        </p:nvSpPr>
        <p:spPr>
          <a:xfrm>
            <a:off x="1143000" y="381000"/>
            <a:ext cx="7391400" cy="609600"/>
          </a:xfrm>
        </p:spPr>
        <p:txBody>
          <a:bodyPr/>
          <a:lstStyle/>
          <a:p>
            <a:r>
              <a:rPr lang="en-US" sz="2400" dirty="0" smtClean="0">
                <a:solidFill>
                  <a:schemeClr val="bg1"/>
                </a:solidFill>
                <a:latin typeface="Times New Roman" pitchFamily="18" charset="0"/>
                <a:cs typeface="Times New Roman" pitchFamily="18" charset="0"/>
              </a:rPr>
              <a:t/>
            </a:r>
            <a:br>
              <a:rPr lang="en-US" sz="2400" dirty="0" smtClean="0">
                <a:solidFill>
                  <a:schemeClr val="bg1"/>
                </a:solidFill>
                <a:latin typeface="Times New Roman" pitchFamily="18" charset="0"/>
                <a:cs typeface="Times New Roman" pitchFamily="18" charset="0"/>
              </a:rPr>
            </a:br>
            <a:r>
              <a:rPr lang="en-US" sz="2400" dirty="0" smtClean="0">
                <a:solidFill>
                  <a:schemeClr val="bg1"/>
                </a:solidFill>
                <a:latin typeface="Times New Roman" pitchFamily="18" charset="0"/>
                <a:cs typeface="Times New Roman" pitchFamily="18" charset="0"/>
              </a:rPr>
              <a:t>Onboard SOFIA –FORCAST mid-IR camera installed </a:t>
            </a:r>
            <a:br>
              <a:rPr lang="en-US" sz="2400" dirty="0" smtClean="0">
                <a:solidFill>
                  <a:schemeClr val="bg1"/>
                </a:solidFill>
                <a:latin typeface="Times New Roman" pitchFamily="18" charset="0"/>
                <a:cs typeface="Times New Roman" pitchFamily="18" charset="0"/>
              </a:rPr>
            </a:br>
            <a:endParaRPr lang="en-US" sz="2400" dirty="0" smtClean="0">
              <a:solidFill>
                <a:schemeClr val="bg1"/>
              </a:solidFill>
              <a:latin typeface="Times New Roman" pitchFamily="18" charset="0"/>
              <a:cs typeface="Times New Roman" pitchFamily="18" charset="0"/>
            </a:endParaRPr>
          </a:p>
        </p:txBody>
      </p:sp>
      <p:pic>
        <p:nvPicPr>
          <p:cNvPr id="7169" name="Picture 1"/>
          <p:cNvPicPr>
            <a:picLocks noChangeAspect="1" noChangeArrowheads="1"/>
          </p:cNvPicPr>
          <p:nvPr/>
        </p:nvPicPr>
        <p:blipFill>
          <a:blip r:embed="rId2" cstate="print"/>
          <a:srcRect/>
          <a:stretch>
            <a:fillRect/>
          </a:stretch>
        </p:blipFill>
        <p:spPr bwMode="auto">
          <a:xfrm>
            <a:off x="457200" y="1143000"/>
            <a:ext cx="8077200" cy="49638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p:cNvSpPr>
            <a:spLocks noGrp="1"/>
          </p:cNvSpPr>
          <p:nvPr>
            <p:ph type="ftr" sz="quarter" idx="4294967295"/>
          </p:nvPr>
        </p:nvSpPr>
        <p:spPr bwMode="auto">
          <a:xfrm>
            <a:off x="-76200" y="6553200"/>
            <a:ext cx="9144000" cy="228600"/>
          </a:xfrm>
          <a:prstGeom prst="rect">
            <a:avLst/>
          </a:prstGeom>
          <a:noFill/>
          <a:ln>
            <a:miter lim="800000"/>
            <a:headEnd/>
            <a:tailEnd/>
          </a:ln>
        </p:spPr>
        <p:txBody>
          <a:bodyPr/>
          <a:lstStyle/>
          <a:p>
            <a:r>
              <a:rPr lang="en-US"/>
              <a:t>  </a:t>
            </a:r>
            <a:r>
              <a:rPr lang="en-US" sz="1000" b="1"/>
              <a:t>Page </a:t>
            </a:r>
            <a:fld id="{62655851-BA22-450D-A789-CC946FD7BC9A}" type="slidenum">
              <a:rPr lang="en-US" sz="1000" b="1"/>
              <a:pPr/>
              <a:t>9</a:t>
            </a:fld>
            <a:r>
              <a:rPr lang="en-US" sz="1000" b="1"/>
              <a:t> 	</a:t>
            </a:r>
            <a:r>
              <a:rPr lang="en-US"/>
              <a:t>						</a:t>
            </a:r>
            <a:endParaRPr lang="en-US">
              <a:solidFill>
                <a:srgbClr val="007400"/>
              </a:solidFill>
            </a:endParaRPr>
          </a:p>
        </p:txBody>
      </p:sp>
      <p:sp>
        <p:nvSpPr>
          <p:cNvPr id="7" name="Rectangle 2"/>
          <p:cNvSpPr txBox="1">
            <a:spLocks noChangeArrowheads="1"/>
          </p:cNvSpPr>
          <p:nvPr/>
        </p:nvSpPr>
        <p:spPr bwMode="auto">
          <a:xfrm>
            <a:off x="1219200" y="457200"/>
            <a:ext cx="7010400" cy="382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solidFill>
                <a:effectLst/>
                <a:uLnTx/>
                <a:uFillTx/>
                <a:latin typeface="Times New Roman" pitchFamily="18" charset="0"/>
                <a:ea typeface="+mj-ea"/>
                <a:cs typeface="Times New Roman" pitchFamily="18" charset="0"/>
              </a:rPr>
              <a:t/>
            </a:r>
            <a:br>
              <a:rPr kumimoji="0" lang="en-US" sz="2800" b="1" i="0" u="none" strike="noStrike" kern="0" cap="none" spc="0" normalizeH="0" baseline="0" noProof="0" dirty="0" smtClean="0">
                <a:ln>
                  <a:noFill/>
                </a:ln>
                <a:solidFill>
                  <a:schemeClr val="bg1"/>
                </a:solidFill>
                <a:effectLst/>
                <a:uLnTx/>
                <a:uFillTx/>
                <a:latin typeface="Times New Roman" pitchFamily="18" charset="0"/>
                <a:ea typeface="+mj-ea"/>
                <a:cs typeface="Times New Roman" pitchFamily="18" charset="0"/>
              </a:rPr>
            </a:br>
            <a:r>
              <a:rPr kumimoji="0" lang="en-US" sz="2800" b="1" i="0" u="none" strike="noStrike" kern="0" cap="none" spc="0" normalizeH="0" baseline="0" noProof="0" dirty="0" smtClean="0">
                <a:ln>
                  <a:noFill/>
                </a:ln>
                <a:solidFill>
                  <a:schemeClr val="bg1"/>
                </a:solidFill>
                <a:effectLst/>
                <a:uLnTx/>
                <a:uFillTx/>
                <a:latin typeface="Times New Roman" pitchFamily="18" charset="0"/>
                <a:ea typeface="+mj-ea"/>
                <a:cs typeface="Times New Roman" pitchFamily="18" charset="0"/>
              </a:rPr>
              <a:t>Coated Mirror on SOFIA</a:t>
            </a:r>
            <a:br>
              <a:rPr kumimoji="0" lang="en-US" sz="2800" b="1" i="0" u="none" strike="noStrike" kern="0" cap="none" spc="0" normalizeH="0" baseline="0" noProof="0" dirty="0" smtClean="0">
                <a:ln>
                  <a:noFill/>
                </a:ln>
                <a:solidFill>
                  <a:schemeClr val="bg1"/>
                </a:solidFill>
                <a:effectLst/>
                <a:uLnTx/>
                <a:uFillTx/>
                <a:latin typeface="Times New Roman" pitchFamily="18" charset="0"/>
                <a:ea typeface="+mj-ea"/>
                <a:cs typeface="Times New Roman" pitchFamily="18" charset="0"/>
              </a:rPr>
            </a:br>
            <a:endParaRPr kumimoji="0" lang="en-US" sz="2800" b="1" i="0" u="none" strike="noStrike" kern="0" cap="none" spc="0" normalizeH="0" baseline="0" noProof="0" dirty="0" smtClean="0">
              <a:ln>
                <a:noFill/>
              </a:ln>
              <a:solidFill>
                <a:schemeClr val="bg1"/>
              </a:solidFill>
              <a:effectLst/>
              <a:uLnTx/>
              <a:uFillTx/>
              <a:latin typeface="Times New Roman" pitchFamily="18" charset="0"/>
              <a:ea typeface="+mj-ea"/>
              <a:cs typeface="Times New Roman" pitchFamily="18" charset="0"/>
            </a:endParaRPr>
          </a:p>
        </p:txBody>
      </p:sp>
      <p:pic>
        <p:nvPicPr>
          <p:cNvPr id="9" name="Content Placeholder 4" descr="ED08-0296-11.jpg"/>
          <p:cNvPicPr>
            <a:picLocks noGrp="1" noChangeAspect="1"/>
          </p:cNvPicPr>
          <p:nvPr>
            <p:ph sz="half" idx="4294967295"/>
          </p:nvPr>
        </p:nvPicPr>
        <p:blipFill>
          <a:blip r:embed="rId2" cstate="print"/>
          <a:srcRect l="224" r="6412" b="19325"/>
          <a:stretch>
            <a:fillRect/>
          </a:stretch>
        </p:blipFill>
        <p:spPr>
          <a:xfrm>
            <a:off x="1143000" y="1143000"/>
            <a:ext cx="7010400" cy="5433060"/>
          </a:xfrm>
          <a:prstGeom prst="rect">
            <a:avLst/>
          </a:prstGeom>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Univers LT Std 47 Cn L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687A8C"/>
            </a:solidFill>
            <a:effectLst/>
            <a:latin typeface="Univers LT Std 47 Cn L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687A8C"/>
            </a:solidFill>
            <a:effectLst/>
            <a:latin typeface="Univers LT Std 47 Cn L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2422</TotalTime>
  <Words>2061</Words>
  <Application>Microsoft Office PowerPoint</Application>
  <PresentationFormat>On-screen Show (4:3)</PresentationFormat>
  <Paragraphs>460</Paragraphs>
  <Slides>27</Slides>
  <Notes>9</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Default Design</vt:lpstr>
      <vt:lpstr>Stratospheric Observatory for Infrared Astronomy (SOFIA)  Helen J. Hall   September 13, 2012</vt:lpstr>
      <vt:lpstr>Slide 2</vt:lpstr>
      <vt:lpstr>SOFIA — The Observatory</vt:lpstr>
      <vt:lpstr>Slide 4</vt:lpstr>
      <vt:lpstr>The Science Mission Operations has Split Geographic Locations: </vt:lpstr>
      <vt:lpstr>Data Cycle System Tools for Annual Lifecycle</vt:lpstr>
      <vt:lpstr>Slide 7</vt:lpstr>
      <vt:lpstr> Onboard SOFIA –FORCAST mid-IR camera installed  </vt:lpstr>
      <vt:lpstr>Slide 9</vt:lpstr>
      <vt:lpstr>Schedule Overview (Tracking Schedule)</vt:lpstr>
      <vt:lpstr>Geographic Distribution of SOFIA Instruments </vt:lpstr>
      <vt:lpstr>Instrument R/ graph</vt:lpstr>
      <vt:lpstr>Slide 13</vt:lpstr>
      <vt:lpstr>Image Releases</vt:lpstr>
      <vt:lpstr>Slide 15</vt:lpstr>
      <vt:lpstr>Occultation by Pluto  2011 June 23</vt:lpstr>
      <vt:lpstr>Slide 17</vt:lpstr>
      <vt:lpstr>Slide 18</vt:lpstr>
      <vt:lpstr> First Science with GREAT (White CII, Green CO)</vt:lpstr>
      <vt:lpstr>Slide 20</vt:lpstr>
      <vt:lpstr>Slide 21</vt:lpstr>
      <vt:lpstr>Slide 22</vt:lpstr>
      <vt:lpstr>EXES: Echelon – Cross – Echelle Spectrograph </vt:lpstr>
      <vt:lpstr>Basic Science Flight Plan</vt:lpstr>
      <vt:lpstr>SOFIA EP/O</vt:lpstr>
      <vt:lpstr>Slide 26</vt:lpstr>
      <vt:lpstr>Slide 27</vt:lpstr>
    </vt:vector>
  </TitlesOfParts>
  <Company>Universities Space Research Association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Stacy Bowles</dc:creator>
  <cp:lastModifiedBy> </cp:lastModifiedBy>
  <cp:revision>239</cp:revision>
  <dcterms:created xsi:type="dcterms:W3CDTF">2009-10-27T15:36:22Z</dcterms:created>
  <dcterms:modified xsi:type="dcterms:W3CDTF">2012-09-19T18:47:13Z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1304659114</vt:i4>
  </property>
  <property fmtid="{D5CDD505-2E9C-101B-9397-08002B2CF9AE}" pid="3" name="_NewReviewCycle">
    <vt:lpwstr/>
  </property>
  <property fmtid="{D5CDD505-2E9C-101B-9397-08002B2CF9AE}" pid="4" name="_EmailSubject">
    <vt:lpwstr>AMOS Talk</vt:lpwstr>
  </property>
  <property fmtid="{D5CDD505-2E9C-101B-9397-08002B2CF9AE}" pid="5" name="_AuthorEmail">
    <vt:lpwstr>hhall@sofia.usra.edu</vt:lpwstr>
  </property>
  <property fmtid="{D5CDD505-2E9C-101B-9397-08002B2CF9AE}" pid="6" name="_AuthorEmailDisplayName">
    <vt:lpwstr>Helen Hall</vt:lpwstr>
  </property>
</Properties>
</file>