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"/>
  </p:notesMasterIdLst>
  <p:handoutMasterIdLst>
    <p:handoutMasterId r:id="rId4"/>
  </p:handoutMasterIdLst>
  <p:sldIdLst>
    <p:sldId id="269" r:id="rId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8000"/>
    <a:srgbClr val="FFFF00"/>
    <a:srgbClr val="FF0000"/>
    <a:srgbClr val="800080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614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198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FD971-7B84-3B45-81C6-2E8EB7BAE20F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BC334-04D2-384D-A1F7-89A2BF608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404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DE0A2450-5A07-8841-B399-EF6E962638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67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64" charset="0"/>
        <a:ea typeface="ＭＳ Ｐゴシック" pitchFamily="64" charset="-128"/>
        <a:cs typeface="ＭＳ Ｐゴシック" pitchFamily="6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64" charset="0"/>
        <a:ea typeface="ＭＳ Ｐゴシック" pitchFamily="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64" charset="0"/>
        <a:ea typeface="ＭＳ Ｐゴシック" pitchFamily="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64" charset="0"/>
        <a:ea typeface="ＭＳ Ｐゴシック" pitchFamily="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64" charset="0"/>
        <a:ea typeface="ＭＳ Ｐゴシック" pitchFamily="6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SOFIA Users Group            November 2013</a:t>
            </a: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E4F189-278F-D649-97E5-67DD9F8B0B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46415"/>
      </p:ext>
    </p:extLst>
  </p:cSld>
  <p:clrMapOvr>
    <a:masterClrMapping/>
  </p:clrMapOvr>
  <p:transition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SOFIA Users Group            November 2013</a:t>
            </a: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FE2F8-AAA7-3F49-8342-6DAE38DB9F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62040"/>
      </p:ext>
    </p:extLst>
  </p:cSld>
  <p:clrMapOvr>
    <a:masterClrMapping/>
  </p:clrMapOvr>
  <p:transition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1814"/>
            <a:ext cx="2286000" cy="7164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1814"/>
            <a:ext cx="6705600" cy="7164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SOFIA Users Group            November 2013</a:t>
            </a: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19DD1E-1955-6D4D-883E-B31D29CB15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41227"/>
      </p:ext>
    </p:extLst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SOFIA Users Group            November 2013</a:t>
            </a: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C1F39-11F9-FC4A-8FBB-0596B20359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2655"/>
      </p:ext>
    </p:extLst>
  </p:cSld>
  <p:clrMapOvr>
    <a:masterClrMapping/>
  </p:clrMapOvr>
  <p:transition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SOFIA Users Group            November 2013</a:t>
            </a: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5A422-6127-1040-973D-BD1D236A65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98919"/>
      </p:ext>
    </p:extLst>
  </p:cSld>
  <p:clrMapOvr>
    <a:masterClrMapping/>
  </p:clrMapOvr>
  <p:transition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2438400"/>
            <a:ext cx="4017963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2438400"/>
            <a:ext cx="4019551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SOFIA Users Group            November 2013</a:t>
            </a: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8474FE-072F-2246-A698-BE47960C88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05896"/>
      </p:ext>
    </p:extLst>
  </p:cSld>
  <p:clrMapOvr>
    <a:masterClrMapping/>
  </p:clrMapOvr>
  <p:transition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SOFIA Users Group            November 2013</a:t>
            </a: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3A041E-05FF-6B40-8F44-0236472609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81183"/>
      </p:ext>
    </p:extLst>
  </p:cSld>
  <p:clrMapOvr>
    <a:masterClrMapping/>
  </p:clrMapOvr>
  <p:transition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SOFIA Users Group            November 2013</a:t>
            </a: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45B31-F0CF-BF44-8911-EF352F6E7B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04911"/>
      </p:ext>
    </p:extLst>
  </p:cSld>
  <p:clrMapOvr>
    <a:masterClrMapping/>
  </p:clrMapOvr>
  <p:transition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SOFIA Users Group            November 2013</a:t>
            </a: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93761D-43B3-6240-A917-37FD90F31A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19411"/>
      </p:ext>
    </p:extLst>
  </p:cSld>
  <p:clrMapOvr>
    <a:masterClrMapping/>
  </p:clrMapOvr>
  <p:transition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SOFIA Users Group            November 2013</a:t>
            </a: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A3565-3A5C-7D4D-A8A3-BE0F0793BF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25353"/>
      </p:ext>
    </p:extLst>
  </p:cSld>
  <p:clrMapOvr>
    <a:masterClrMapping/>
  </p:clrMapOvr>
  <p:transition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SOFIA Users Group            November 2013</a:t>
            </a: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52739-B209-424E-B359-E7290CC1EB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4043"/>
      </p:ext>
    </p:extLst>
  </p:cSld>
  <p:clrMapOvr>
    <a:masterClrMapping/>
  </p:clrMapOvr>
  <p:transition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3"/>
          <p:cNvSpPr>
            <a:spLocks noGrp="1" noChangeArrowheads="1"/>
          </p:cNvSpPr>
          <p:nvPr>
            <p:ph type="title"/>
          </p:nvPr>
        </p:nvSpPr>
        <p:spPr bwMode="auto">
          <a:xfrm>
            <a:off x="0" y="531813"/>
            <a:ext cx="91440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438400"/>
            <a:ext cx="81899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957" name="Rectangle 45"/>
          <p:cNvSpPr>
            <a:spLocks noChangeArrowheads="1"/>
          </p:cNvSpPr>
          <p:nvPr userDrawn="1"/>
        </p:nvSpPr>
        <p:spPr bwMode="auto">
          <a:xfrm>
            <a:off x="838200" y="6400800"/>
            <a:ext cx="213360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9" name="Picture 4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8959" name="Rectangle 4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0" y="6381750"/>
            <a:ext cx="579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smtClean="0"/>
              <a:t>SOFIA Users Group            November 2013</a:t>
            </a:r>
            <a:endParaRPr lang="en-US"/>
          </a:p>
        </p:txBody>
      </p:sp>
      <p:sp>
        <p:nvSpPr>
          <p:cNvPr id="38960" name="Rectangle 4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6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5B5BF6B0-CCE3-4A44-AC84-62D5C5B84FD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blinds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pitchFamily="64" charset="-128"/>
          <a:cs typeface="ＭＳ Ｐゴシック" pitchFamily="6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6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6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6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64" charset="-128"/>
          <a:cs typeface="ＭＳ Ｐゴシック" pitchFamily="6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6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6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6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pitchFamily="6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pitchFamily="6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pitchFamily="6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pitchFamily="6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pitchFamily="6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Lab Results</a:t>
            </a:r>
            <a:endParaRPr lang="en-US" dirty="0"/>
          </a:p>
        </p:txBody>
      </p:sp>
      <p:pic>
        <p:nvPicPr>
          <p:cNvPr id="6" name="VID_20131101_153734_35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360488"/>
            <a:ext cx="8570913" cy="48212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524000" y="6385560"/>
            <a:ext cx="5791200" cy="476250"/>
          </a:xfrm>
        </p:spPr>
        <p:txBody>
          <a:bodyPr/>
          <a:lstStyle/>
          <a:p>
            <a:pPr>
              <a:defRPr/>
            </a:pPr>
            <a:r>
              <a:rPr lang="en-US" smtClean="0"/>
              <a:t>SOFIA Users Group            November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1F39-11F9-FC4A-8FBB-0596B203593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990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Guiding on a star in FFI while observing a ~15”/sec object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1710933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ISD Sample Mar 2006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ISD Sample Mar 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64" charset="0"/>
            <a:ea typeface="ＭＳ Ｐゴシック" pitchFamily="64" charset="-128"/>
            <a:cs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64" charset="0"/>
            <a:ea typeface="ＭＳ Ｐゴシック" pitchFamily="64" charset="-128"/>
            <a:cs typeface="ＭＳ Ｐゴシック" pitchFamily="64" charset="-128"/>
          </a:defRPr>
        </a:defPPr>
      </a:lstStyle>
    </a:lnDef>
  </a:objectDefaults>
  <a:extraClrSchemeLst>
    <a:extraClrScheme>
      <a:clrScheme name="ISD Sample Mar 2006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D Sample Mar 2006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Settings\jkephart\Desktop\ISD Sample Mar 2006.ppt</Template>
  <TotalTime>53204</TotalTime>
  <Words>23</Words>
  <Application>Microsoft Office PowerPoint</Application>
  <PresentationFormat>On-screen Show (4:3)</PresentationFormat>
  <Paragraphs>4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ISD Sample Mar 2006</vt:lpstr>
      <vt:lpstr>Integration Lab Results</vt:lpstr>
    </vt:vector>
  </TitlesOfParts>
  <Company>Carol Carroll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Workpackage Monthly Status Report</dc:title>
  <dc:creator>Carol Carroll</dc:creator>
  <cp:lastModifiedBy>jjrasmu1</cp:lastModifiedBy>
  <cp:revision>420</cp:revision>
  <cp:lastPrinted>2012-03-13T17:05:47Z</cp:lastPrinted>
  <dcterms:created xsi:type="dcterms:W3CDTF">2012-03-08T22:05:58Z</dcterms:created>
  <dcterms:modified xsi:type="dcterms:W3CDTF">2013-11-13T21:18:37Z</dcterms:modified>
</cp:coreProperties>
</file>