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9" r:id="rId1"/>
  </p:sldMasterIdLst>
  <p:notesMasterIdLst>
    <p:notesMasterId r:id="rId4"/>
  </p:notesMasterIdLst>
  <p:handoutMasterIdLst>
    <p:handoutMasterId r:id="rId5"/>
  </p:handoutMasterIdLst>
  <p:sldIdLst>
    <p:sldId id="260" r:id="rId2"/>
    <p:sldId id="261"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5pPr>
    <a:lvl6pPr marL="2286000" algn="l" defTabSz="914400" rtl="0" eaLnBrk="1" latinLnBrk="0" hangingPunct="1">
      <a:defRPr sz="2400" kern="1200">
        <a:solidFill>
          <a:schemeClr val="tx1"/>
        </a:solidFill>
        <a:latin typeface="Times New Roman" charset="0"/>
        <a:ea typeface="ＭＳ Ｐゴシック" charset="-128"/>
        <a:cs typeface="+mn-cs"/>
      </a:defRPr>
    </a:lvl6pPr>
    <a:lvl7pPr marL="2743200" algn="l" defTabSz="914400" rtl="0" eaLnBrk="1" latinLnBrk="0" hangingPunct="1">
      <a:defRPr sz="2400" kern="1200">
        <a:solidFill>
          <a:schemeClr val="tx1"/>
        </a:solidFill>
        <a:latin typeface="Times New Roman" charset="0"/>
        <a:ea typeface="ＭＳ Ｐゴシック" charset="-128"/>
        <a:cs typeface="+mn-cs"/>
      </a:defRPr>
    </a:lvl7pPr>
    <a:lvl8pPr marL="3200400" algn="l" defTabSz="914400" rtl="0" eaLnBrk="1" latinLnBrk="0" hangingPunct="1">
      <a:defRPr sz="2400" kern="1200">
        <a:solidFill>
          <a:schemeClr val="tx1"/>
        </a:solidFill>
        <a:latin typeface="Times New Roman" charset="0"/>
        <a:ea typeface="ＭＳ Ｐゴシック" charset="-128"/>
        <a:cs typeface="+mn-cs"/>
      </a:defRPr>
    </a:lvl8pPr>
    <a:lvl9pPr marL="3657600" algn="l" defTabSz="914400" rtl="0" eaLnBrk="1" latinLnBrk="0" hangingPunct="1">
      <a:defRPr sz="2400"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00"/>
    <a:srgbClr val="FF8000"/>
    <a:srgbClr val="FF0000"/>
    <a:srgbClr val="800080"/>
    <a:srgbClr val="00FF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p:cViewPr varScale="1">
        <p:scale>
          <a:sx n="106" d="100"/>
          <a:sy n="106" d="100"/>
        </p:scale>
        <p:origin x="180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p:cViewPr varScale="1">
        <p:scale>
          <a:sx n="96" d="100"/>
          <a:sy n="96" d="100"/>
        </p:scale>
        <p:origin x="-1984"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handoutMaster" Target="handoutMasters/handout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pitchFamily="1" charset="0"/>
                <a:ea typeface="ＭＳ Ｐゴシック" pitchFamily="1" charset="-128"/>
                <a:cs typeface="ＭＳ Ｐゴシック" pitchFamily="1"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7FA5B0A-9DCA-694C-8FA0-8BDA798D051C}" type="datetime1">
              <a:rPr lang="en-US" altLang="en-US"/>
              <a:pPr/>
              <a:t>2/23/18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pitchFamily="1" charset="0"/>
                <a:ea typeface="ＭＳ Ｐゴシック" pitchFamily="1" charset="-128"/>
                <a:cs typeface="ＭＳ Ｐゴシック" pitchFamily="1"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D370B29-9268-3C40-AA8A-86799B47021C}"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a:p>
        </p:txBody>
      </p:sp>
      <p:sp>
        <p:nvSpPr>
          <p:cNvPr id="225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endParaRPr lang="en-US"/>
          </a:p>
        </p:txBody>
      </p:sp>
      <p:sp>
        <p:nvSpPr>
          <p:cNvPr id="1434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a:p>
        </p:txBody>
      </p:sp>
      <p:sp>
        <p:nvSpPr>
          <p:cNvPr id="225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CBDC92F8-8D00-BB42-8E93-4332E7BCC02E}"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64" charset="0"/>
        <a:ea typeface="ＭＳ Ｐゴシック" pitchFamily="64" charset="-128"/>
        <a:cs typeface="ＭＳ Ｐゴシック" pitchFamily="64" charset="-128"/>
      </a:defRPr>
    </a:lvl1pPr>
    <a:lvl2pPr marL="457200" algn="l" rtl="0" eaLnBrk="0" fontAlgn="base" hangingPunct="0">
      <a:spcBef>
        <a:spcPct val="30000"/>
      </a:spcBef>
      <a:spcAft>
        <a:spcPct val="0"/>
      </a:spcAft>
      <a:defRPr sz="1200" kern="1200">
        <a:solidFill>
          <a:schemeClr val="tx1"/>
        </a:solidFill>
        <a:latin typeface="Arial" pitchFamily="64" charset="0"/>
        <a:ea typeface="ＭＳ Ｐゴシック" pitchFamily="64" charset="-128"/>
        <a:cs typeface="+mn-cs"/>
      </a:defRPr>
    </a:lvl2pPr>
    <a:lvl3pPr marL="914400" algn="l" rtl="0" eaLnBrk="0" fontAlgn="base" hangingPunct="0">
      <a:spcBef>
        <a:spcPct val="30000"/>
      </a:spcBef>
      <a:spcAft>
        <a:spcPct val="0"/>
      </a:spcAft>
      <a:defRPr sz="1200" kern="1200">
        <a:solidFill>
          <a:schemeClr val="tx1"/>
        </a:solidFill>
        <a:latin typeface="Arial" pitchFamily="64" charset="0"/>
        <a:ea typeface="ＭＳ Ｐゴシック" pitchFamily="64" charset="-128"/>
        <a:cs typeface="+mn-cs"/>
      </a:defRPr>
    </a:lvl3pPr>
    <a:lvl4pPr marL="1371600" algn="l" rtl="0" eaLnBrk="0" fontAlgn="base" hangingPunct="0">
      <a:spcBef>
        <a:spcPct val="30000"/>
      </a:spcBef>
      <a:spcAft>
        <a:spcPct val="0"/>
      </a:spcAft>
      <a:defRPr sz="1200" kern="1200">
        <a:solidFill>
          <a:schemeClr val="tx1"/>
        </a:solidFill>
        <a:latin typeface="Arial" pitchFamily="64" charset="0"/>
        <a:ea typeface="ＭＳ Ｐゴシック" pitchFamily="64" charset="-128"/>
        <a:cs typeface="+mn-cs"/>
      </a:defRPr>
    </a:lvl4pPr>
    <a:lvl5pPr marL="1828800" algn="l" rtl="0" eaLnBrk="0" fontAlgn="base" hangingPunct="0">
      <a:spcBef>
        <a:spcPct val="30000"/>
      </a:spcBef>
      <a:spcAft>
        <a:spcPct val="0"/>
      </a:spcAft>
      <a:defRPr sz="1200" kern="1200">
        <a:solidFill>
          <a:schemeClr val="tx1"/>
        </a:solidFill>
        <a:latin typeface="Arial" pitchFamily="64" charset="0"/>
        <a:ea typeface="ＭＳ Ｐゴシック" pitchFamily="6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37931725" indent="-37474525">
              <a:defRPr sz="2400">
                <a:solidFill>
                  <a:schemeClr val="tx1"/>
                </a:solidFill>
                <a:latin typeface="Times New Roman" charset="0"/>
                <a:ea typeface="ＭＳ Ｐゴシック" charset="-128"/>
              </a:defRPr>
            </a:lvl2pPr>
            <a:lvl3pPr>
              <a:defRPr sz="2400">
                <a:solidFill>
                  <a:schemeClr val="tx1"/>
                </a:solidFill>
                <a:latin typeface="Times New Roman" charset="0"/>
                <a:ea typeface="ＭＳ Ｐゴシック" charset="-128"/>
              </a:defRPr>
            </a:lvl3pPr>
            <a:lvl4pPr>
              <a:defRPr sz="2400">
                <a:solidFill>
                  <a:schemeClr val="tx1"/>
                </a:solidFill>
                <a:latin typeface="Times New Roman" charset="0"/>
                <a:ea typeface="ＭＳ Ｐゴシック" charset="-128"/>
              </a:defRPr>
            </a:lvl4pPr>
            <a:lvl5pPr>
              <a:defRPr sz="2400">
                <a:solidFill>
                  <a:schemeClr val="tx1"/>
                </a:solidFill>
                <a:latin typeface="Times New Roman" charset="0"/>
                <a:ea typeface="ＭＳ Ｐゴシック" charset="-128"/>
              </a:defRPr>
            </a:lvl5pPr>
            <a:lvl6pPr marL="457200" eaLnBrk="0" fontAlgn="base" hangingPunct="0">
              <a:spcBef>
                <a:spcPct val="0"/>
              </a:spcBef>
              <a:spcAft>
                <a:spcPct val="0"/>
              </a:spcAft>
              <a:defRPr sz="2400">
                <a:solidFill>
                  <a:schemeClr val="tx1"/>
                </a:solidFill>
                <a:latin typeface="Times New Roman" charset="0"/>
                <a:ea typeface="ＭＳ Ｐゴシック" charset="-128"/>
              </a:defRPr>
            </a:lvl6pPr>
            <a:lvl7pPr marL="914400" eaLnBrk="0" fontAlgn="base" hangingPunct="0">
              <a:spcBef>
                <a:spcPct val="0"/>
              </a:spcBef>
              <a:spcAft>
                <a:spcPct val="0"/>
              </a:spcAft>
              <a:defRPr sz="2400">
                <a:solidFill>
                  <a:schemeClr val="tx1"/>
                </a:solidFill>
                <a:latin typeface="Times New Roman" charset="0"/>
                <a:ea typeface="ＭＳ Ｐゴシック" charset="-128"/>
              </a:defRPr>
            </a:lvl7pPr>
            <a:lvl8pPr marL="1371600" eaLnBrk="0" fontAlgn="base" hangingPunct="0">
              <a:spcBef>
                <a:spcPct val="0"/>
              </a:spcBef>
              <a:spcAft>
                <a:spcPct val="0"/>
              </a:spcAft>
              <a:defRPr sz="2400">
                <a:solidFill>
                  <a:schemeClr val="tx1"/>
                </a:solidFill>
                <a:latin typeface="Times New Roman" charset="0"/>
                <a:ea typeface="ＭＳ Ｐゴシック" charset="-128"/>
              </a:defRPr>
            </a:lvl8pPr>
            <a:lvl9pPr marL="1828800" eaLnBrk="0" fontAlgn="base" hangingPunct="0">
              <a:spcBef>
                <a:spcPct val="0"/>
              </a:spcBef>
              <a:spcAft>
                <a:spcPct val="0"/>
              </a:spcAft>
              <a:defRPr sz="2400">
                <a:solidFill>
                  <a:schemeClr val="tx1"/>
                </a:solidFill>
                <a:latin typeface="Times New Roman" charset="0"/>
                <a:ea typeface="ＭＳ Ｐゴシック" charset="-128"/>
              </a:defRPr>
            </a:lvl9pPr>
          </a:lstStyle>
          <a:p>
            <a:fld id="{CF4995B1-E266-AD4A-9D48-707ADE443459}" type="slidenum">
              <a:rPr lang="en-US" altLang="en-US" sz="1200">
                <a:latin typeface="Arial" charset="0"/>
              </a:rPr>
              <a:pPr/>
              <a:t>1</a:t>
            </a:fld>
            <a:endParaRPr lang="en-US" altLang="en-US" sz="1200">
              <a:latin typeface="Arial" charset="0"/>
            </a:endParaRPr>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tLang="en-US">
              <a:latin typeface="Arial" charset="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Maps on this and previous slide are blinkable.</a:t>
            </a: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37931725" indent="-37474525">
              <a:defRPr sz="2400">
                <a:solidFill>
                  <a:schemeClr val="tx1"/>
                </a:solidFill>
                <a:latin typeface="Times New Roman" charset="0"/>
                <a:ea typeface="ＭＳ Ｐゴシック" charset="-128"/>
              </a:defRPr>
            </a:lvl2pPr>
            <a:lvl3pPr>
              <a:defRPr sz="2400">
                <a:solidFill>
                  <a:schemeClr val="tx1"/>
                </a:solidFill>
                <a:latin typeface="Times New Roman" charset="0"/>
                <a:ea typeface="ＭＳ Ｐゴシック" charset="-128"/>
              </a:defRPr>
            </a:lvl3pPr>
            <a:lvl4pPr>
              <a:defRPr sz="2400">
                <a:solidFill>
                  <a:schemeClr val="tx1"/>
                </a:solidFill>
                <a:latin typeface="Times New Roman" charset="0"/>
                <a:ea typeface="ＭＳ Ｐゴシック" charset="-128"/>
              </a:defRPr>
            </a:lvl4pPr>
            <a:lvl5pPr>
              <a:defRPr sz="2400">
                <a:solidFill>
                  <a:schemeClr val="tx1"/>
                </a:solidFill>
                <a:latin typeface="Times New Roman" charset="0"/>
                <a:ea typeface="ＭＳ Ｐゴシック" charset="-128"/>
              </a:defRPr>
            </a:lvl5pPr>
            <a:lvl6pPr marL="457200" eaLnBrk="0" fontAlgn="base" hangingPunct="0">
              <a:spcBef>
                <a:spcPct val="0"/>
              </a:spcBef>
              <a:spcAft>
                <a:spcPct val="0"/>
              </a:spcAft>
              <a:defRPr sz="2400">
                <a:solidFill>
                  <a:schemeClr val="tx1"/>
                </a:solidFill>
                <a:latin typeface="Times New Roman" charset="0"/>
                <a:ea typeface="ＭＳ Ｐゴシック" charset="-128"/>
              </a:defRPr>
            </a:lvl6pPr>
            <a:lvl7pPr marL="914400" eaLnBrk="0" fontAlgn="base" hangingPunct="0">
              <a:spcBef>
                <a:spcPct val="0"/>
              </a:spcBef>
              <a:spcAft>
                <a:spcPct val="0"/>
              </a:spcAft>
              <a:defRPr sz="2400">
                <a:solidFill>
                  <a:schemeClr val="tx1"/>
                </a:solidFill>
                <a:latin typeface="Times New Roman" charset="0"/>
                <a:ea typeface="ＭＳ Ｐゴシック" charset="-128"/>
              </a:defRPr>
            </a:lvl7pPr>
            <a:lvl8pPr marL="1371600" eaLnBrk="0" fontAlgn="base" hangingPunct="0">
              <a:spcBef>
                <a:spcPct val="0"/>
              </a:spcBef>
              <a:spcAft>
                <a:spcPct val="0"/>
              </a:spcAft>
              <a:defRPr sz="2400">
                <a:solidFill>
                  <a:schemeClr val="tx1"/>
                </a:solidFill>
                <a:latin typeface="Times New Roman" charset="0"/>
                <a:ea typeface="ＭＳ Ｐゴシック" charset="-128"/>
              </a:defRPr>
            </a:lvl8pPr>
            <a:lvl9pPr marL="1828800" eaLnBrk="0" fontAlgn="base" hangingPunct="0">
              <a:spcBef>
                <a:spcPct val="0"/>
              </a:spcBef>
              <a:spcAft>
                <a:spcPct val="0"/>
              </a:spcAft>
              <a:defRPr sz="2400">
                <a:solidFill>
                  <a:schemeClr val="tx1"/>
                </a:solidFill>
                <a:latin typeface="Times New Roman" charset="0"/>
                <a:ea typeface="ＭＳ Ｐゴシック" charset="-128"/>
              </a:defRPr>
            </a:lvl9pPr>
          </a:lstStyle>
          <a:p>
            <a:fld id="{4C4E10D7-BBD1-B548-8F3F-B25260B531B8}" type="slidenum">
              <a:rPr lang="en-US" altLang="en-US" sz="1200">
                <a:latin typeface="Arial" charset="0"/>
              </a:rPr>
              <a:pPr/>
              <a:t>2</a:t>
            </a:fld>
            <a:endParaRPr lang="en-US" altLang="en-US" sz="12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7"/>
          <p:cNvSpPr>
            <a:spLocks noGrp="1" noChangeArrowheads="1"/>
          </p:cNvSpPr>
          <p:nvPr>
            <p:ph type="ftr" sz="quarter" idx="10"/>
          </p:nvPr>
        </p:nvSpPr>
        <p:spPr>
          <a:ln/>
        </p:spPr>
        <p:txBody>
          <a:bodyPr/>
          <a:lstStyle>
            <a:lvl1pPr>
              <a:defRPr/>
            </a:lvl1pPr>
          </a:lstStyle>
          <a:p>
            <a:pPr>
              <a:defRPr/>
            </a:pPr>
            <a:endParaRPr lang="en-US"/>
          </a:p>
        </p:txBody>
      </p:sp>
      <p:sp>
        <p:nvSpPr>
          <p:cNvPr id="5" name="Rectangle 48"/>
          <p:cNvSpPr>
            <a:spLocks noGrp="1" noChangeArrowheads="1"/>
          </p:cNvSpPr>
          <p:nvPr>
            <p:ph type="dt" sz="half"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38600567-F427-1647-AA3D-6441079EC9D9}" type="slidenum">
              <a:rPr lang="en-US" altLang="en-US"/>
              <a:pPr/>
              <a:t>‹#›</a:t>
            </a:fld>
            <a:endParaRPr lang="en-US" altLang="en-US"/>
          </a:p>
        </p:txBody>
      </p:sp>
    </p:spTree>
    <p:extLst>
      <p:ext uri="{BB962C8B-B14F-4D97-AF65-F5344CB8AC3E}">
        <p14:creationId xmlns:p14="http://schemas.microsoft.com/office/powerpoint/2010/main" val="680739310"/>
      </p:ext>
    </p:extLst>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ftr" sz="quarter" idx="10"/>
          </p:nvPr>
        </p:nvSpPr>
        <p:spPr>
          <a:ln/>
        </p:spPr>
        <p:txBody>
          <a:bodyPr/>
          <a:lstStyle>
            <a:lvl1pPr>
              <a:defRPr/>
            </a:lvl1pPr>
          </a:lstStyle>
          <a:p>
            <a:pPr>
              <a:defRPr/>
            </a:pPr>
            <a:endParaRPr lang="en-US"/>
          </a:p>
        </p:txBody>
      </p:sp>
      <p:sp>
        <p:nvSpPr>
          <p:cNvPr id="5" name="Rectangle 48"/>
          <p:cNvSpPr>
            <a:spLocks noGrp="1" noChangeArrowheads="1"/>
          </p:cNvSpPr>
          <p:nvPr>
            <p:ph type="dt" sz="half"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62433DFF-2CDA-DE4C-83D4-E08E13C0DF1A}" type="slidenum">
              <a:rPr lang="en-US" altLang="en-US"/>
              <a:pPr/>
              <a:t>‹#›</a:t>
            </a:fld>
            <a:endParaRPr lang="en-US" altLang="en-US"/>
          </a:p>
        </p:txBody>
      </p:sp>
    </p:spTree>
    <p:extLst>
      <p:ext uri="{BB962C8B-B14F-4D97-AF65-F5344CB8AC3E}">
        <p14:creationId xmlns:p14="http://schemas.microsoft.com/office/powerpoint/2010/main" val="1277098528"/>
      </p:ext>
    </p:extLst>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31813"/>
            <a:ext cx="2286000" cy="71643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531813"/>
            <a:ext cx="6705600" cy="7164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ftr" sz="quarter" idx="10"/>
          </p:nvPr>
        </p:nvSpPr>
        <p:spPr>
          <a:ln/>
        </p:spPr>
        <p:txBody>
          <a:bodyPr/>
          <a:lstStyle>
            <a:lvl1pPr>
              <a:defRPr/>
            </a:lvl1pPr>
          </a:lstStyle>
          <a:p>
            <a:pPr>
              <a:defRPr/>
            </a:pPr>
            <a:endParaRPr lang="en-US"/>
          </a:p>
        </p:txBody>
      </p:sp>
      <p:sp>
        <p:nvSpPr>
          <p:cNvPr id="5" name="Rectangle 48"/>
          <p:cNvSpPr>
            <a:spLocks noGrp="1" noChangeArrowheads="1"/>
          </p:cNvSpPr>
          <p:nvPr>
            <p:ph type="dt" sz="half"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3A58F4A1-474A-7B4E-A486-94F514470D03}" type="slidenum">
              <a:rPr lang="en-US" altLang="en-US"/>
              <a:pPr/>
              <a:t>‹#›</a:t>
            </a:fld>
            <a:endParaRPr lang="en-US" altLang="en-US"/>
          </a:p>
        </p:txBody>
      </p:sp>
    </p:spTree>
    <p:extLst>
      <p:ext uri="{BB962C8B-B14F-4D97-AF65-F5344CB8AC3E}">
        <p14:creationId xmlns:p14="http://schemas.microsoft.com/office/powerpoint/2010/main" val="95908331"/>
      </p:ext>
    </p:extLst>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ftr" sz="quarter" idx="10"/>
          </p:nvPr>
        </p:nvSpPr>
        <p:spPr>
          <a:ln/>
        </p:spPr>
        <p:txBody>
          <a:bodyPr/>
          <a:lstStyle>
            <a:lvl1pPr>
              <a:defRPr/>
            </a:lvl1pPr>
          </a:lstStyle>
          <a:p>
            <a:pPr>
              <a:defRPr/>
            </a:pPr>
            <a:endParaRPr lang="en-US"/>
          </a:p>
        </p:txBody>
      </p:sp>
      <p:sp>
        <p:nvSpPr>
          <p:cNvPr id="5" name="Rectangle 48"/>
          <p:cNvSpPr>
            <a:spLocks noGrp="1" noChangeArrowheads="1"/>
          </p:cNvSpPr>
          <p:nvPr>
            <p:ph type="dt" sz="half"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922BB928-6955-A141-AB08-8164698934BF}" type="slidenum">
              <a:rPr lang="en-US" altLang="en-US"/>
              <a:pPr/>
              <a:t>‹#›</a:t>
            </a:fld>
            <a:endParaRPr lang="en-US" altLang="en-US"/>
          </a:p>
        </p:txBody>
      </p:sp>
    </p:spTree>
    <p:extLst>
      <p:ext uri="{BB962C8B-B14F-4D97-AF65-F5344CB8AC3E}">
        <p14:creationId xmlns:p14="http://schemas.microsoft.com/office/powerpoint/2010/main" val="1540195601"/>
      </p:ext>
    </p:extLst>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ftr" sz="quarter" idx="10"/>
          </p:nvPr>
        </p:nvSpPr>
        <p:spPr>
          <a:ln/>
        </p:spPr>
        <p:txBody>
          <a:bodyPr/>
          <a:lstStyle>
            <a:lvl1pPr>
              <a:defRPr/>
            </a:lvl1pPr>
          </a:lstStyle>
          <a:p>
            <a:pPr>
              <a:defRPr/>
            </a:pPr>
            <a:endParaRPr lang="en-US"/>
          </a:p>
        </p:txBody>
      </p:sp>
      <p:sp>
        <p:nvSpPr>
          <p:cNvPr id="5" name="Rectangle 48"/>
          <p:cNvSpPr>
            <a:spLocks noGrp="1" noChangeArrowheads="1"/>
          </p:cNvSpPr>
          <p:nvPr>
            <p:ph type="dt" sz="half"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66790CFE-A187-294B-9746-54BAC5A72FDA}" type="slidenum">
              <a:rPr lang="en-US" altLang="en-US"/>
              <a:pPr/>
              <a:t>‹#›</a:t>
            </a:fld>
            <a:endParaRPr lang="en-US" altLang="en-US"/>
          </a:p>
        </p:txBody>
      </p:sp>
    </p:spTree>
    <p:extLst>
      <p:ext uri="{BB962C8B-B14F-4D97-AF65-F5344CB8AC3E}">
        <p14:creationId xmlns:p14="http://schemas.microsoft.com/office/powerpoint/2010/main" val="299585069"/>
      </p:ext>
    </p:extLst>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438400"/>
            <a:ext cx="4017963"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3763" y="2438400"/>
            <a:ext cx="401955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ftr" sz="quarter" idx="10"/>
          </p:nvPr>
        </p:nvSpPr>
        <p:spPr>
          <a:ln/>
        </p:spPr>
        <p:txBody>
          <a:bodyPr/>
          <a:lstStyle>
            <a:lvl1pPr>
              <a:defRPr/>
            </a:lvl1pPr>
          </a:lstStyle>
          <a:p>
            <a:pPr>
              <a:defRPr/>
            </a:pPr>
            <a:endParaRPr lang="en-US"/>
          </a:p>
        </p:txBody>
      </p:sp>
      <p:sp>
        <p:nvSpPr>
          <p:cNvPr id="6" name="Rectangle 48"/>
          <p:cNvSpPr>
            <a:spLocks noGrp="1" noChangeArrowheads="1"/>
          </p:cNvSpPr>
          <p:nvPr>
            <p:ph type="dt" sz="half"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51A2C6E7-F08E-8B41-9C47-8F72782731AF}" type="slidenum">
              <a:rPr lang="en-US" altLang="en-US"/>
              <a:pPr/>
              <a:t>‹#›</a:t>
            </a:fld>
            <a:endParaRPr lang="en-US" altLang="en-US"/>
          </a:p>
        </p:txBody>
      </p:sp>
    </p:spTree>
    <p:extLst>
      <p:ext uri="{BB962C8B-B14F-4D97-AF65-F5344CB8AC3E}">
        <p14:creationId xmlns:p14="http://schemas.microsoft.com/office/powerpoint/2010/main" val="1424586115"/>
      </p:ext>
    </p:extLst>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ftr" sz="quarter" idx="10"/>
          </p:nvPr>
        </p:nvSpPr>
        <p:spPr>
          <a:ln/>
        </p:spPr>
        <p:txBody>
          <a:bodyPr/>
          <a:lstStyle>
            <a:lvl1pPr>
              <a:defRPr/>
            </a:lvl1pPr>
          </a:lstStyle>
          <a:p>
            <a:pPr>
              <a:defRPr/>
            </a:pPr>
            <a:endParaRPr lang="en-US"/>
          </a:p>
        </p:txBody>
      </p:sp>
      <p:sp>
        <p:nvSpPr>
          <p:cNvPr id="8" name="Rectangle 48"/>
          <p:cNvSpPr>
            <a:spLocks noGrp="1" noChangeArrowheads="1"/>
          </p:cNvSpPr>
          <p:nvPr>
            <p:ph type="dt" sz="half"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fld id="{08270B8F-699C-B549-9E8C-0A3371C24DBA}" type="slidenum">
              <a:rPr lang="en-US" altLang="en-US"/>
              <a:pPr/>
              <a:t>‹#›</a:t>
            </a:fld>
            <a:endParaRPr lang="en-US" altLang="en-US"/>
          </a:p>
        </p:txBody>
      </p:sp>
    </p:spTree>
    <p:extLst>
      <p:ext uri="{BB962C8B-B14F-4D97-AF65-F5344CB8AC3E}">
        <p14:creationId xmlns:p14="http://schemas.microsoft.com/office/powerpoint/2010/main" val="723654402"/>
      </p:ext>
    </p:extLst>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ftr" sz="quarter" idx="10"/>
          </p:nvPr>
        </p:nvSpPr>
        <p:spPr>
          <a:ln/>
        </p:spPr>
        <p:txBody>
          <a:bodyPr/>
          <a:lstStyle>
            <a:lvl1pPr>
              <a:defRPr/>
            </a:lvl1pPr>
          </a:lstStyle>
          <a:p>
            <a:pPr>
              <a:defRPr/>
            </a:pPr>
            <a:endParaRPr lang="en-US"/>
          </a:p>
        </p:txBody>
      </p:sp>
      <p:sp>
        <p:nvSpPr>
          <p:cNvPr id="4" name="Rectangle 48"/>
          <p:cNvSpPr>
            <a:spLocks noGrp="1" noChangeArrowheads="1"/>
          </p:cNvSpPr>
          <p:nvPr>
            <p:ph type="dt" sz="half"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fld id="{6A510C97-B620-8249-8AA3-79BEDEBEE343}" type="slidenum">
              <a:rPr lang="en-US" altLang="en-US"/>
              <a:pPr/>
              <a:t>‹#›</a:t>
            </a:fld>
            <a:endParaRPr lang="en-US" altLang="en-US"/>
          </a:p>
        </p:txBody>
      </p:sp>
    </p:spTree>
    <p:extLst>
      <p:ext uri="{BB962C8B-B14F-4D97-AF65-F5344CB8AC3E}">
        <p14:creationId xmlns:p14="http://schemas.microsoft.com/office/powerpoint/2010/main" val="1259641453"/>
      </p:ext>
    </p:extLst>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ftr" sz="quarter" idx="10"/>
          </p:nvPr>
        </p:nvSpPr>
        <p:spPr>
          <a:ln/>
        </p:spPr>
        <p:txBody>
          <a:bodyPr/>
          <a:lstStyle>
            <a:lvl1pPr>
              <a:defRPr/>
            </a:lvl1pPr>
          </a:lstStyle>
          <a:p>
            <a:pPr>
              <a:defRPr/>
            </a:pPr>
            <a:endParaRPr lang="en-US"/>
          </a:p>
        </p:txBody>
      </p:sp>
      <p:sp>
        <p:nvSpPr>
          <p:cNvPr id="3" name="Rectangle 48"/>
          <p:cNvSpPr>
            <a:spLocks noGrp="1" noChangeArrowheads="1"/>
          </p:cNvSpPr>
          <p:nvPr>
            <p:ph type="dt" sz="half"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fld id="{7F6AF264-021E-2E41-B970-987B76ED3E0C}" type="slidenum">
              <a:rPr lang="en-US" altLang="en-US"/>
              <a:pPr/>
              <a:t>‹#›</a:t>
            </a:fld>
            <a:endParaRPr lang="en-US" altLang="en-US"/>
          </a:p>
        </p:txBody>
      </p:sp>
    </p:spTree>
    <p:extLst>
      <p:ext uri="{BB962C8B-B14F-4D97-AF65-F5344CB8AC3E}">
        <p14:creationId xmlns:p14="http://schemas.microsoft.com/office/powerpoint/2010/main" val="900108445"/>
      </p:ext>
    </p:extLst>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ftr" sz="quarter" idx="10"/>
          </p:nvPr>
        </p:nvSpPr>
        <p:spPr>
          <a:ln/>
        </p:spPr>
        <p:txBody>
          <a:bodyPr/>
          <a:lstStyle>
            <a:lvl1pPr>
              <a:defRPr/>
            </a:lvl1pPr>
          </a:lstStyle>
          <a:p>
            <a:pPr>
              <a:defRPr/>
            </a:pPr>
            <a:endParaRPr lang="en-US"/>
          </a:p>
        </p:txBody>
      </p:sp>
      <p:sp>
        <p:nvSpPr>
          <p:cNvPr id="6" name="Rectangle 48"/>
          <p:cNvSpPr>
            <a:spLocks noGrp="1" noChangeArrowheads="1"/>
          </p:cNvSpPr>
          <p:nvPr>
            <p:ph type="dt" sz="half"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4F3B862A-3F2D-3E4E-824E-1BB9EBEFDD5F}" type="slidenum">
              <a:rPr lang="en-US" altLang="en-US"/>
              <a:pPr/>
              <a:t>‹#›</a:t>
            </a:fld>
            <a:endParaRPr lang="en-US" altLang="en-US"/>
          </a:p>
        </p:txBody>
      </p:sp>
    </p:spTree>
    <p:extLst>
      <p:ext uri="{BB962C8B-B14F-4D97-AF65-F5344CB8AC3E}">
        <p14:creationId xmlns:p14="http://schemas.microsoft.com/office/powerpoint/2010/main" val="1247825647"/>
      </p:ext>
    </p:extLst>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ftr" sz="quarter" idx="10"/>
          </p:nvPr>
        </p:nvSpPr>
        <p:spPr>
          <a:ln/>
        </p:spPr>
        <p:txBody>
          <a:bodyPr/>
          <a:lstStyle>
            <a:lvl1pPr>
              <a:defRPr/>
            </a:lvl1pPr>
          </a:lstStyle>
          <a:p>
            <a:pPr>
              <a:defRPr/>
            </a:pPr>
            <a:endParaRPr lang="en-US"/>
          </a:p>
        </p:txBody>
      </p:sp>
      <p:sp>
        <p:nvSpPr>
          <p:cNvPr id="6" name="Rectangle 48"/>
          <p:cNvSpPr>
            <a:spLocks noGrp="1" noChangeArrowheads="1"/>
          </p:cNvSpPr>
          <p:nvPr>
            <p:ph type="dt" sz="half"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865EF70E-25C7-3A47-943B-803DC12BCCF4}" type="slidenum">
              <a:rPr lang="en-US" altLang="en-US"/>
              <a:pPr/>
              <a:t>‹#›</a:t>
            </a:fld>
            <a:endParaRPr lang="en-US" altLang="en-US"/>
          </a:p>
        </p:txBody>
      </p:sp>
    </p:spTree>
    <p:extLst>
      <p:ext uri="{BB962C8B-B14F-4D97-AF65-F5344CB8AC3E}">
        <p14:creationId xmlns:p14="http://schemas.microsoft.com/office/powerpoint/2010/main" val="2027836174"/>
      </p:ext>
    </p:extLst>
  </p:cSld>
  <p:clrMapOvr>
    <a:masterClrMapping/>
  </p:clrMapOvr>
  <p:transition>
    <p:blinds/>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3"/>
          <p:cNvSpPr>
            <a:spLocks noGrp="1" noChangeArrowheads="1"/>
          </p:cNvSpPr>
          <p:nvPr>
            <p:ph type="title"/>
          </p:nvPr>
        </p:nvSpPr>
        <p:spPr bwMode="auto">
          <a:xfrm>
            <a:off x="0" y="531813"/>
            <a:ext cx="91440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44"/>
          <p:cNvSpPr>
            <a:spLocks noGrp="1" noChangeArrowheads="1"/>
          </p:cNvSpPr>
          <p:nvPr>
            <p:ph type="body" idx="1"/>
          </p:nvPr>
        </p:nvSpPr>
        <p:spPr bwMode="auto">
          <a:xfrm>
            <a:off x="533400" y="2438400"/>
            <a:ext cx="8189913"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2075" tIns="46038" rIns="92075" bIns="46038" numCol="1" anchor="ctr" anchorCtr="1"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5"/>
          <p:cNvSpPr>
            <a:spLocks noChangeArrowheads="1"/>
          </p:cNvSpPr>
          <p:nvPr userDrawn="1"/>
        </p:nvSpPr>
        <p:spPr bwMode="auto">
          <a:xfrm>
            <a:off x="838200" y="6400800"/>
            <a:ext cx="2133600" cy="457200"/>
          </a:xfrm>
          <a:prstGeom prst="rect">
            <a:avLst/>
          </a:prstGeom>
          <a:noFill/>
          <a:ln w="12700">
            <a:noFill/>
            <a:miter lim="800000"/>
            <a:headEnd type="none" w="sm" len="sm"/>
            <a:tailEnd type="none" w="sm" len="sm"/>
          </a:ln>
        </p:spPr>
        <p:txBody>
          <a:bodyPr>
            <a:spAutoFit/>
          </a:bodyPr>
          <a:lstStyle/>
          <a:p>
            <a:pPr>
              <a:defRPr/>
            </a:pPr>
            <a:endParaRPr lang="en-US">
              <a:cs typeface="ＭＳ Ｐゴシック" charset="-128"/>
            </a:endParaRPr>
          </a:p>
        </p:txBody>
      </p:sp>
      <p:pic>
        <p:nvPicPr>
          <p:cNvPr id="1029" name="Picture 4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8959" name="Rectangle 47"/>
          <p:cNvSpPr>
            <a:spLocks noGrp="1" noChangeArrowheads="1"/>
          </p:cNvSpPr>
          <p:nvPr>
            <p:ph type="ftr" sz="quarter" idx="3"/>
          </p:nvPr>
        </p:nvSpPr>
        <p:spPr bwMode="auto">
          <a:xfrm>
            <a:off x="1524000" y="6381750"/>
            <a:ext cx="579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latin typeface="Times New Roman" charset="0"/>
                <a:ea typeface="ＭＳ Ｐゴシック" charset="-128"/>
                <a:cs typeface="ＭＳ Ｐゴシック" charset="-128"/>
              </a:defRPr>
            </a:lvl1pPr>
          </a:lstStyle>
          <a:p>
            <a:pPr>
              <a:defRPr/>
            </a:pPr>
            <a:endParaRPr lang="en-US"/>
          </a:p>
        </p:txBody>
      </p:sp>
      <p:sp>
        <p:nvSpPr>
          <p:cNvPr id="38960" name="Rectangle 48"/>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128"/>
                <a:cs typeface="ＭＳ Ｐゴシック" charset="-128"/>
              </a:defRPr>
            </a:lvl1pPr>
          </a:lstStyle>
          <a:p>
            <a:pPr>
              <a:defRPr/>
            </a:pPr>
            <a:endParaRPr lang="en-US"/>
          </a:p>
        </p:txBody>
      </p:sp>
      <p:sp>
        <p:nvSpPr>
          <p:cNvPr id="38961" name="Rectangle 49"/>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fld id="{9E13C440-5C70-F04D-9FAF-D7DB5B2D726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blinds/>
  </p:transition>
  <p:hf sldNum="0" hdr="0" ftr="0" dt="0"/>
  <p:txStyles>
    <p:titleStyle>
      <a:lvl1pPr algn="ctr" rtl="0" eaLnBrk="0" fontAlgn="base" hangingPunct="0">
        <a:spcBef>
          <a:spcPct val="0"/>
        </a:spcBef>
        <a:spcAft>
          <a:spcPct val="0"/>
        </a:spcAft>
        <a:defRPr sz="2400" b="1">
          <a:solidFill>
            <a:schemeClr val="tx2"/>
          </a:solidFill>
          <a:latin typeface="+mj-lt"/>
          <a:ea typeface="ＭＳ Ｐゴシック" pitchFamily="64" charset="-128"/>
          <a:cs typeface="ＭＳ Ｐゴシック" pitchFamily="64" charset="-128"/>
        </a:defRPr>
      </a:lvl1pPr>
      <a:lvl2pPr algn="ctr" rtl="0" eaLnBrk="0" fontAlgn="base" hangingPunct="0">
        <a:spcBef>
          <a:spcPct val="0"/>
        </a:spcBef>
        <a:spcAft>
          <a:spcPct val="0"/>
        </a:spcAft>
        <a:defRPr sz="2400" b="1">
          <a:solidFill>
            <a:schemeClr val="tx2"/>
          </a:solidFill>
          <a:latin typeface="Arial" pitchFamily="64" charset="0"/>
          <a:ea typeface="ＭＳ Ｐゴシック" pitchFamily="64" charset="-128"/>
          <a:cs typeface="ＭＳ Ｐゴシック" pitchFamily="64" charset="-128"/>
        </a:defRPr>
      </a:lvl2pPr>
      <a:lvl3pPr algn="ctr" rtl="0" eaLnBrk="0" fontAlgn="base" hangingPunct="0">
        <a:spcBef>
          <a:spcPct val="0"/>
        </a:spcBef>
        <a:spcAft>
          <a:spcPct val="0"/>
        </a:spcAft>
        <a:defRPr sz="2400" b="1">
          <a:solidFill>
            <a:schemeClr val="tx2"/>
          </a:solidFill>
          <a:latin typeface="Arial" pitchFamily="64" charset="0"/>
          <a:ea typeface="ＭＳ Ｐゴシック" pitchFamily="64" charset="-128"/>
          <a:cs typeface="ＭＳ Ｐゴシック" pitchFamily="64" charset="-128"/>
        </a:defRPr>
      </a:lvl3pPr>
      <a:lvl4pPr algn="ctr" rtl="0" eaLnBrk="0" fontAlgn="base" hangingPunct="0">
        <a:spcBef>
          <a:spcPct val="0"/>
        </a:spcBef>
        <a:spcAft>
          <a:spcPct val="0"/>
        </a:spcAft>
        <a:defRPr sz="2400" b="1">
          <a:solidFill>
            <a:schemeClr val="tx2"/>
          </a:solidFill>
          <a:latin typeface="Arial" pitchFamily="64" charset="0"/>
          <a:ea typeface="ＭＳ Ｐゴシック" pitchFamily="64" charset="-128"/>
          <a:cs typeface="ＭＳ Ｐゴシック" pitchFamily="64" charset="-128"/>
        </a:defRPr>
      </a:lvl4pPr>
      <a:lvl5pPr algn="ctr" rtl="0" eaLnBrk="0" fontAlgn="base" hangingPunct="0">
        <a:spcBef>
          <a:spcPct val="0"/>
        </a:spcBef>
        <a:spcAft>
          <a:spcPct val="0"/>
        </a:spcAft>
        <a:defRPr sz="2400" b="1">
          <a:solidFill>
            <a:schemeClr val="tx2"/>
          </a:solidFill>
          <a:latin typeface="Arial" pitchFamily="64" charset="0"/>
          <a:ea typeface="ＭＳ Ｐゴシック" pitchFamily="64" charset="-128"/>
          <a:cs typeface="ＭＳ Ｐゴシック" pitchFamily="64" charset="-128"/>
        </a:defRPr>
      </a:lvl5pPr>
      <a:lvl6pPr marL="457200" algn="ctr" rtl="0" eaLnBrk="0" fontAlgn="base" hangingPunct="0">
        <a:spcBef>
          <a:spcPct val="0"/>
        </a:spcBef>
        <a:spcAft>
          <a:spcPct val="0"/>
        </a:spcAft>
        <a:defRPr sz="2400" b="1">
          <a:solidFill>
            <a:schemeClr val="tx2"/>
          </a:solidFill>
          <a:latin typeface="Arial" pitchFamily="64" charset="0"/>
        </a:defRPr>
      </a:lvl6pPr>
      <a:lvl7pPr marL="914400" algn="ctr" rtl="0" eaLnBrk="0" fontAlgn="base" hangingPunct="0">
        <a:spcBef>
          <a:spcPct val="0"/>
        </a:spcBef>
        <a:spcAft>
          <a:spcPct val="0"/>
        </a:spcAft>
        <a:defRPr sz="2400" b="1">
          <a:solidFill>
            <a:schemeClr val="tx2"/>
          </a:solidFill>
          <a:latin typeface="Arial" pitchFamily="64" charset="0"/>
        </a:defRPr>
      </a:lvl7pPr>
      <a:lvl8pPr marL="1371600" algn="ctr" rtl="0" eaLnBrk="0" fontAlgn="base" hangingPunct="0">
        <a:spcBef>
          <a:spcPct val="0"/>
        </a:spcBef>
        <a:spcAft>
          <a:spcPct val="0"/>
        </a:spcAft>
        <a:defRPr sz="2400" b="1">
          <a:solidFill>
            <a:schemeClr val="tx2"/>
          </a:solidFill>
          <a:latin typeface="Arial" pitchFamily="64" charset="0"/>
        </a:defRPr>
      </a:lvl8pPr>
      <a:lvl9pPr marL="1828800" algn="ctr" rtl="0" eaLnBrk="0" fontAlgn="base" hangingPunct="0">
        <a:spcBef>
          <a:spcPct val="0"/>
        </a:spcBef>
        <a:spcAft>
          <a:spcPct val="0"/>
        </a:spcAft>
        <a:defRPr sz="2400" b="1">
          <a:solidFill>
            <a:schemeClr val="tx2"/>
          </a:solidFill>
          <a:latin typeface="Arial" pitchFamily="64" charset="0"/>
        </a:defRPr>
      </a:lvl9pPr>
    </p:titleStyle>
    <p:bodyStyle>
      <a:lvl1pPr marL="342900" indent="-342900" algn="l" rtl="0" eaLnBrk="0" fontAlgn="base" hangingPunct="0">
        <a:spcBef>
          <a:spcPct val="20000"/>
        </a:spcBef>
        <a:spcAft>
          <a:spcPct val="0"/>
        </a:spcAft>
        <a:buChar char="•"/>
        <a:defRPr sz="2200">
          <a:solidFill>
            <a:schemeClr val="tx1"/>
          </a:solidFill>
          <a:latin typeface="+mn-lt"/>
          <a:ea typeface="ＭＳ Ｐゴシック" pitchFamily="64" charset="-128"/>
          <a:cs typeface="ＭＳ Ｐゴシック" pitchFamily="64" charset="-128"/>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pitchFamily="64" charset="-128"/>
        </a:defRPr>
      </a:lvl2pPr>
      <a:lvl3pPr marL="1143000" indent="-228600" algn="l" rtl="0" eaLnBrk="0" fontAlgn="base" hangingPunct="0">
        <a:spcBef>
          <a:spcPct val="20000"/>
        </a:spcBef>
        <a:spcAft>
          <a:spcPct val="0"/>
        </a:spcAft>
        <a:buChar char="•"/>
        <a:defRPr>
          <a:solidFill>
            <a:schemeClr val="tx1"/>
          </a:solidFill>
          <a:latin typeface="+mn-lt"/>
          <a:ea typeface="ＭＳ Ｐゴシック" pitchFamily="64" charset="-128"/>
        </a:defRPr>
      </a:lvl3pPr>
      <a:lvl4pPr marL="1600200" indent="-228600" algn="l" rtl="0" eaLnBrk="0" fontAlgn="base" hangingPunct="0">
        <a:spcBef>
          <a:spcPct val="20000"/>
        </a:spcBef>
        <a:spcAft>
          <a:spcPct val="0"/>
        </a:spcAft>
        <a:buChar char="–"/>
        <a:defRPr sz="1600">
          <a:solidFill>
            <a:schemeClr val="tx1"/>
          </a:solidFill>
          <a:latin typeface="+mn-lt"/>
          <a:ea typeface="ＭＳ Ｐゴシック" pitchFamily="64" charset="-128"/>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pitchFamily="64" charset="-128"/>
        </a:defRPr>
      </a:lvl5pPr>
      <a:lvl6pPr marL="2514600" indent="-228600" algn="l" rtl="0" eaLnBrk="0" fontAlgn="base" hangingPunct="0">
        <a:spcBef>
          <a:spcPct val="20000"/>
        </a:spcBef>
        <a:spcAft>
          <a:spcPct val="0"/>
        </a:spcAft>
        <a:buChar char="•"/>
        <a:defRPr sz="1400">
          <a:solidFill>
            <a:schemeClr val="tx1"/>
          </a:solidFill>
          <a:latin typeface="+mn-lt"/>
          <a:ea typeface="ＭＳ Ｐゴシック" pitchFamily="64" charset="-128"/>
        </a:defRPr>
      </a:lvl6pPr>
      <a:lvl7pPr marL="2971800" indent="-228600" algn="l" rtl="0" eaLnBrk="0" fontAlgn="base" hangingPunct="0">
        <a:spcBef>
          <a:spcPct val="20000"/>
        </a:spcBef>
        <a:spcAft>
          <a:spcPct val="0"/>
        </a:spcAft>
        <a:buChar char="•"/>
        <a:defRPr sz="1400">
          <a:solidFill>
            <a:schemeClr val="tx1"/>
          </a:solidFill>
          <a:latin typeface="+mn-lt"/>
          <a:ea typeface="ＭＳ Ｐゴシック" pitchFamily="64" charset="-128"/>
        </a:defRPr>
      </a:lvl7pPr>
      <a:lvl8pPr marL="3429000" indent="-228600" algn="l" rtl="0" eaLnBrk="0" fontAlgn="base" hangingPunct="0">
        <a:spcBef>
          <a:spcPct val="20000"/>
        </a:spcBef>
        <a:spcAft>
          <a:spcPct val="0"/>
        </a:spcAft>
        <a:buChar char="•"/>
        <a:defRPr sz="1400">
          <a:solidFill>
            <a:schemeClr val="tx1"/>
          </a:solidFill>
          <a:latin typeface="+mn-lt"/>
          <a:ea typeface="ＭＳ Ｐゴシック" pitchFamily="64" charset="-128"/>
        </a:defRPr>
      </a:lvl8pPr>
      <a:lvl9pPr marL="3886200" indent="-228600" algn="l" rtl="0" eaLnBrk="0" fontAlgn="base" hangingPunct="0">
        <a:spcBef>
          <a:spcPct val="20000"/>
        </a:spcBef>
        <a:spcAft>
          <a:spcPct val="0"/>
        </a:spcAft>
        <a:buChar char="•"/>
        <a:defRPr sz="1400">
          <a:solidFill>
            <a:schemeClr val="tx1"/>
          </a:solidFill>
          <a:latin typeface="+mn-lt"/>
          <a:ea typeface="ＭＳ Ｐゴシック" pitchFamily="6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5"/>
          <p:cNvSpPr>
            <a:spLocks noGrp="1"/>
          </p:cNvSpPr>
          <p:nvPr>
            <p:ph type="title"/>
          </p:nvPr>
        </p:nvSpPr>
        <p:spPr>
          <a:xfrm>
            <a:off x="457200" y="457200"/>
            <a:ext cx="8229600" cy="1143000"/>
          </a:xfrm>
        </p:spPr>
        <p:txBody>
          <a:bodyPr/>
          <a:lstStyle/>
          <a:p>
            <a:r>
              <a:rPr lang="en-US" altLang="en-US">
                <a:ea typeface="ＭＳ Ｐゴシック" charset="-128"/>
              </a:rPr>
              <a:t>SOFIA/GREAT observations of S106</a:t>
            </a:r>
            <a:br>
              <a:rPr lang="en-US" altLang="en-US">
                <a:ea typeface="ＭＳ Ｐゴシック" charset="-128"/>
              </a:rPr>
            </a:br>
            <a:r>
              <a:rPr lang="en-US" altLang="en-US">
                <a:ea typeface="ＭＳ Ｐゴシック" charset="-128"/>
              </a:rPr>
              <a:t>Dynamics of the warm gas</a:t>
            </a:r>
            <a:br>
              <a:rPr lang="en-US" altLang="en-US">
                <a:ea typeface="ＭＳ Ｐゴシック" charset="-128"/>
              </a:rPr>
            </a:br>
            <a:r>
              <a:rPr lang="en-US" altLang="en-US" sz="1100">
                <a:ea typeface="ＭＳ Ｐゴシック" charset="-128"/>
              </a:rPr>
              <a:t>R. Simon at al. A&amp;A 2012</a:t>
            </a:r>
            <a:endParaRPr lang="en-US" altLang="en-US">
              <a:ea typeface="ＭＳ Ｐゴシック" charset="-128"/>
            </a:endParaRPr>
          </a:p>
        </p:txBody>
      </p:sp>
      <p:sp>
        <p:nvSpPr>
          <p:cNvPr id="15363" name="Text Placeholder 6"/>
          <p:cNvSpPr>
            <a:spLocks noGrp="1"/>
          </p:cNvSpPr>
          <p:nvPr>
            <p:ph type="body" idx="1"/>
          </p:nvPr>
        </p:nvSpPr>
        <p:spPr>
          <a:xfrm>
            <a:off x="4800600" y="1524000"/>
            <a:ext cx="4040188" cy="639763"/>
          </a:xfrm>
        </p:spPr>
        <p:txBody>
          <a:bodyPr/>
          <a:lstStyle/>
          <a:p>
            <a:pPr>
              <a:lnSpc>
                <a:spcPct val="80000"/>
              </a:lnSpc>
            </a:pPr>
            <a:r>
              <a:rPr lang="en-US" altLang="en-US" sz="2200">
                <a:ea typeface="ＭＳ Ｐゴシック" charset="-128"/>
              </a:rPr>
              <a:t>What is the nature of the prominent dark lane?</a:t>
            </a:r>
          </a:p>
        </p:txBody>
      </p:sp>
      <p:sp>
        <p:nvSpPr>
          <p:cNvPr id="15364" name="Content Placeholder 7"/>
          <p:cNvSpPr>
            <a:spLocks noGrp="1"/>
          </p:cNvSpPr>
          <p:nvPr>
            <p:ph sz="half" idx="2"/>
          </p:nvPr>
        </p:nvSpPr>
        <p:spPr>
          <a:xfrm>
            <a:off x="4800600" y="2163763"/>
            <a:ext cx="4040188" cy="4541837"/>
          </a:xfrm>
        </p:spPr>
        <p:txBody>
          <a:bodyPr/>
          <a:lstStyle/>
          <a:p>
            <a:pPr marL="163513" indent="-163513">
              <a:lnSpc>
                <a:spcPct val="90000"/>
              </a:lnSpc>
              <a:spcBef>
                <a:spcPts val="600"/>
              </a:spcBef>
            </a:pPr>
            <a:r>
              <a:rPr lang="en-US" altLang="en-US" sz="2200">
                <a:ea typeface="ＭＳ Ｐゴシック" charset="-128"/>
              </a:rPr>
              <a:t>Until now, it was an open question, whether the dark lane is due to the shadow cast by a small disk around the O-star or also due to extinction in foreground gas.</a:t>
            </a:r>
          </a:p>
          <a:p>
            <a:pPr marL="163513" indent="-163513">
              <a:lnSpc>
                <a:spcPct val="90000"/>
              </a:lnSpc>
              <a:spcBef>
                <a:spcPts val="600"/>
              </a:spcBef>
            </a:pPr>
            <a:r>
              <a:rPr lang="en-US" altLang="en-US" sz="2200">
                <a:ea typeface="ＭＳ Ｐゴシック" charset="-128"/>
              </a:rPr>
              <a:t>GREAT investigated the nature of the dark lane by disentangling the morphology and kinematics of warm neutral and ionized gas close to the star by observing velocity resolved spectral lines of [CII] and CO 11→10.</a:t>
            </a:r>
          </a:p>
        </p:txBody>
      </p:sp>
      <p:sp>
        <p:nvSpPr>
          <p:cNvPr id="15365" name="Text Placeholder 8"/>
          <p:cNvSpPr>
            <a:spLocks noGrp="1"/>
          </p:cNvSpPr>
          <p:nvPr>
            <p:ph type="body" sz="quarter" idx="3"/>
          </p:nvPr>
        </p:nvSpPr>
        <p:spPr>
          <a:xfrm>
            <a:off x="304800" y="1524000"/>
            <a:ext cx="4041775" cy="639763"/>
          </a:xfrm>
        </p:spPr>
        <p:txBody>
          <a:bodyPr/>
          <a:lstStyle/>
          <a:p>
            <a:pPr>
              <a:lnSpc>
                <a:spcPct val="80000"/>
              </a:lnSpc>
            </a:pPr>
            <a:r>
              <a:rPr lang="en-US" altLang="en-US" sz="2000">
                <a:ea typeface="ＭＳ Ｐゴシック" charset="-128"/>
              </a:rPr>
              <a:t>S106 continuum: </a:t>
            </a:r>
            <a:br>
              <a:rPr lang="en-US" altLang="en-US" sz="2000">
                <a:ea typeface="ＭＳ Ｐゴシック" charset="-128"/>
              </a:rPr>
            </a:br>
            <a:r>
              <a:rPr lang="en-US" altLang="en-US" sz="2000">
                <a:ea typeface="ＭＳ Ｐゴシック" charset="-128"/>
              </a:rPr>
              <a:t>NIR image &amp; 350µm contours</a:t>
            </a:r>
          </a:p>
        </p:txBody>
      </p:sp>
      <p:sp>
        <p:nvSpPr>
          <p:cNvPr id="15366" name="Content Placeholder 9"/>
          <p:cNvSpPr>
            <a:spLocks noGrp="1"/>
          </p:cNvSpPr>
          <p:nvPr>
            <p:ph sz="quarter" idx="4"/>
          </p:nvPr>
        </p:nvSpPr>
        <p:spPr>
          <a:xfrm>
            <a:off x="304800" y="5018088"/>
            <a:ext cx="4343400" cy="1611312"/>
          </a:xfrm>
        </p:spPr>
        <p:txBody>
          <a:bodyPr anchor="b"/>
          <a:lstStyle/>
          <a:p>
            <a:pPr marL="0" indent="0">
              <a:lnSpc>
                <a:spcPct val="90000"/>
              </a:lnSpc>
              <a:buFontTx/>
              <a:buNone/>
            </a:pPr>
            <a:r>
              <a:rPr lang="en-US" altLang="en-US" sz="2200">
                <a:ea typeface="ＭＳ Ｐゴシック" charset="-128"/>
              </a:rPr>
              <a:t>The hourglass-shaped HII region/PDR/molecular cloud complex S106 (d: 1.2-1.8kpc) is excited by a single late O-star  (S106IR) denoted by the star symbol.</a:t>
            </a:r>
          </a:p>
        </p:txBody>
      </p:sp>
      <p:pic>
        <p:nvPicPr>
          <p:cNvPr id="15367" name="Picture 1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7975" y="2152650"/>
            <a:ext cx="3840163"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a:ea typeface="ＭＳ Ｐゴシック" charset="-128"/>
              </a:rPr>
              <a:t>S106: GREAT observations and results</a:t>
            </a:r>
          </a:p>
        </p:txBody>
      </p:sp>
      <p:sp>
        <p:nvSpPr>
          <p:cNvPr id="17411" name="Text Placeholder 2"/>
          <p:cNvSpPr>
            <a:spLocks noGrp="1"/>
          </p:cNvSpPr>
          <p:nvPr>
            <p:ph type="body" idx="1"/>
          </p:nvPr>
        </p:nvSpPr>
        <p:spPr>
          <a:xfrm>
            <a:off x="381000" y="1143000"/>
            <a:ext cx="4040188" cy="381000"/>
          </a:xfrm>
        </p:spPr>
        <p:txBody>
          <a:bodyPr/>
          <a:lstStyle/>
          <a:p>
            <a:r>
              <a:rPr lang="en-US" altLang="en-US" sz="1900">
                <a:ea typeface="ＭＳ Ｐゴシック" charset="-128"/>
              </a:rPr>
              <a:t>[CII] map and CO 11-10 contours</a:t>
            </a:r>
          </a:p>
        </p:txBody>
      </p:sp>
      <p:sp>
        <p:nvSpPr>
          <p:cNvPr id="17412" name="Content Placeholder 3"/>
          <p:cNvSpPr>
            <a:spLocks noGrp="1"/>
          </p:cNvSpPr>
          <p:nvPr>
            <p:ph sz="half" idx="2"/>
          </p:nvPr>
        </p:nvSpPr>
        <p:spPr>
          <a:xfrm>
            <a:off x="457200" y="4876800"/>
            <a:ext cx="4038600" cy="1828800"/>
          </a:xfrm>
        </p:spPr>
        <p:txBody>
          <a:bodyPr lIns="0" tIns="0" rIns="0" bIns="0"/>
          <a:lstStyle/>
          <a:p>
            <a:pPr marL="0" indent="0">
              <a:spcBef>
                <a:spcPct val="0"/>
              </a:spcBef>
              <a:buFontTx/>
              <a:buNone/>
            </a:pPr>
            <a:r>
              <a:rPr lang="en-US" altLang="en-US" sz="1700">
                <a:ea typeface="ＭＳ Ｐゴシック" charset="-128"/>
              </a:rPr>
              <a:t>These observations reveal that the dark lane and cone are not  just a shadow of the small disk around S106 IR, but indeed high column density, warm gas at the edge of the molecular cloud located</a:t>
            </a:r>
          </a:p>
          <a:p>
            <a:pPr marL="0" indent="0">
              <a:spcBef>
                <a:spcPct val="0"/>
              </a:spcBef>
              <a:buFontTx/>
              <a:buNone/>
            </a:pPr>
            <a:r>
              <a:rPr lang="en-US" altLang="en-US" sz="1700">
                <a:ea typeface="ＭＳ Ｐゴシック" charset="-128"/>
              </a:rPr>
              <a:t>in front of the HII  region.</a:t>
            </a:r>
          </a:p>
        </p:txBody>
      </p:sp>
      <p:sp>
        <p:nvSpPr>
          <p:cNvPr id="17413" name="Text Placeholder 4"/>
          <p:cNvSpPr>
            <a:spLocks noGrp="1"/>
          </p:cNvSpPr>
          <p:nvPr>
            <p:ph type="body" sz="quarter" idx="3"/>
          </p:nvPr>
        </p:nvSpPr>
        <p:spPr>
          <a:xfrm>
            <a:off x="4648200" y="1143000"/>
            <a:ext cx="4041775" cy="639763"/>
          </a:xfrm>
        </p:spPr>
        <p:txBody>
          <a:bodyPr/>
          <a:lstStyle/>
          <a:p>
            <a:pPr>
              <a:lnSpc>
                <a:spcPct val="80000"/>
              </a:lnSpc>
            </a:pPr>
            <a:r>
              <a:rPr lang="en-US" altLang="en-US" sz="2000">
                <a:ea typeface="ＭＳ Ｐゴシック" charset="-128"/>
              </a:rPr>
              <a:t>Spectra: GREAT/SOFIA</a:t>
            </a:r>
            <a:br>
              <a:rPr lang="en-US" altLang="en-US" sz="2000">
                <a:ea typeface="ＭＳ Ｐゴシック" charset="-128"/>
              </a:rPr>
            </a:br>
            <a:r>
              <a:rPr lang="en-US" altLang="en-US" sz="2000">
                <a:ea typeface="ＭＳ Ｐゴシック" charset="-128"/>
              </a:rPr>
              <a:t>                and IRAM 30m </a:t>
            </a:r>
          </a:p>
        </p:txBody>
      </p:sp>
      <p:sp>
        <p:nvSpPr>
          <p:cNvPr id="17414" name="Content Placeholder 5"/>
          <p:cNvSpPr>
            <a:spLocks noGrp="1"/>
          </p:cNvSpPr>
          <p:nvPr>
            <p:ph sz="quarter" idx="4"/>
          </p:nvPr>
        </p:nvSpPr>
        <p:spPr>
          <a:xfrm>
            <a:off x="4645025" y="5105400"/>
            <a:ext cx="4422775" cy="1600200"/>
          </a:xfrm>
        </p:spPr>
        <p:txBody>
          <a:bodyPr lIns="0" tIns="0" rIns="0" bIns="0">
            <a:normAutofit fontScale="62500" lnSpcReduction="20000"/>
          </a:bodyPr>
          <a:lstStyle/>
          <a:p>
            <a:pPr marL="91440" indent="-91440">
              <a:lnSpc>
                <a:spcPct val="120000"/>
              </a:lnSpc>
              <a:spcBef>
                <a:spcPts val="0"/>
              </a:spcBef>
              <a:defRPr/>
            </a:pPr>
            <a:r>
              <a:rPr lang="en-US" dirty="0" smtClean="0">
                <a:ea typeface="ＭＳ Ｐゴシック" pitchFamily="1" charset="-128"/>
                <a:cs typeface="ＭＳ Ｐゴシック" pitchFamily="1" charset="-128"/>
              </a:rPr>
              <a:t>At the position of S106IR (top) [CII] and CO 11-10 peak blue-shifted from the low-J CO lines showing very broad wings especially in [CII].</a:t>
            </a:r>
          </a:p>
          <a:p>
            <a:pPr marL="91440" indent="-91440">
              <a:lnSpc>
                <a:spcPct val="120000"/>
              </a:lnSpc>
              <a:spcBef>
                <a:spcPts val="0"/>
              </a:spcBef>
              <a:defRPr/>
            </a:pPr>
            <a:r>
              <a:rPr lang="en-US" dirty="0" smtClean="0">
                <a:ea typeface="ＭＳ Ｐゴシック" pitchFamily="1" charset="-128"/>
                <a:cs typeface="ＭＳ Ｐゴシック" pitchFamily="1" charset="-128"/>
              </a:rPr>
              <a:t>At the other positions, CO 11-10 is much fainter as the transition is not excited so much in the quiescent gas. </a:t>
            </a:r>
          </a:p>
        </p:txBody>
      </p:sp>
      <p:pic>
        <p:nvPicPr>
          <p:cNvPr id="1741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152650"/>
            <a:ext cx="4281488"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752600"/>
            <a:ext cx="37338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3"/>
          <p:cNvSpPr txBox="1">
            <a:spLocks/>
          </p:cNvSpPr>
          <p:nvPr/>
        </p:nvSpPr>
        <p:spPr bwMode="auto">
          <a:xfrm>
            <a:off x="457200" y="1524000"/>
            <a:ext cx="4114800" cy="685800"/>
          </a:xfrm>
          <a:prstGeom prst="rect">
            <a:avLst/>
          </a:prstGeom>
          <a:noFill/>
          <a:ln w="9525">
            <a:noFill/>
            <a:miter lim="800000"/>
            <a:headEnd/>
            <a:tailEnd/>
          </a:ln>
        </p:spPr>
        <p:txBody>
          <a:bodyPr lIns="0" tIns="0" rIns="0" bIns="0" anchorCtr="1">
            <a:normAutofit fontScale="85000" lnSpcReduction="20000"/>
          </a:bodyPr>
          <a:lstStyle/>
          <a:p>
            <a:pPr>
              <a:lnSpc>
                <a:spcPct val="120000"/>
              </a:lnSpc>
              <a:defRPr/>
            </a:pPr>
            <a:r>
              <a:rPr lang="en-US" sz="1700" kern="0" dirty="0">
                <a:latin typeface="+mn-lt"/>
                <a:ea typeface="ＭＳ Ｐゴシック" pitchFamily="1" charset="-128"/>
                <a:cs typeface="ＭＳ Ｐゴシック" pitchFamily="1" charset="-128"/>
              </a:rPr>
              <a:t>[CII] emission is double peaked coming in part from the HII region but also extends into the outflow lobes. CO is centrally peaked and more confined. </a:t>
            </a:r>
          </a:p>
        </p:txBody>
      </p:sp>
    </p:spTree>
  </p:cSld>
  <p:clrMapOvr>
    <a:masterClrMapping/>
  </p:clrMapOvr>
  <p:transition>
    <p:blinds/>
  </p:transition>
  <p:timing>
    <p:tnLst>
      <p:par>
        <p:cTn id="1" dur="indefinite" restart="never" nodeType="tmRoot"/>
      </p:par>
    </p:tnLst>
  </p:timing>
</p:sld>
</file>

<file path=ppt/theme/theme1.xml><?xml version="1.0" encoding="utf-8"?>
<a:theme xmlns:a="http://schemas.openxmlformats.org/drawingml/2006/main" name="ISD Sample Mar 2006">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ISD Sample Mar 2006">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64" charset="0"/>
            <a:ea typeface="ＭＳ Ｐゴシック" pitchFamily="64" charset="-128"/>
            <a:cs typeface="ＭＳ Ｐゴシック" pitchFamily="6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64" charset="0"/>
            <a:ea typeface="ＭＳ Ｐゴシック" pitchFamily="64" charset="-128"/>
            <a:cs typeface="ＭＳ Ｐゴシック" pitchFamily="64" charset="-128"/>
          </a:defRPr>
        </a:defPPr>
      </a:lstStyle>
    </a:lnDef>
  </a:objectDefaults>
  <a:extraClrSchemeLst>
    <a:extraClrScheme>
      <a:clrScheme name="ISD Sample Mar 2006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SD Sample Mar 2006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ISD Sample Mar 2006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SD Sample Mar 2006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SD Sample Mar 2006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SD Sample Mar 2006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ISD Sample Mar 2006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Settings\jkephart\Desktop\ISD Sample Mar 2006.ppt</Template>
  <TotalTime>48817</TotalTime>
  <Words>276</Words>
  <Application>Microsoft Macintosh PowerPoint</Application>
  <PresentationFormat>On-screen Show (4:3)</PresentationFormat>
  <Paragraphs>17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Times New Roman</vt:lpstr>
      <vt:lpstr>ＭＳ Ｐゴシック</vt:lpstr>
      <vt:lpstr>Arial</vt:lpstr>
      <vt:lpstr>ISD Sample Mar 2006</vt:lpstr>
      <vt:lpstr>SOFIA/GREAT observations of S106 Dynamics of the warm gas R. Simon at al. A&amp;A 2012</vt:lpstr>
      <vt:lpstr>S106: GREAT observations and results</vt:lpstr>
    </vt:vector>
  </TitlesOfParts>
  <Company>Carol Carroll</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Workpackage Monthly Status Report</dc:title>
  <dc:creator>Carol Carroll</dc:creator>
  <cp:lastModifiedBy>Microsoft Office User</cp:lastModifiedBy>
  <cp:revision>377</cp:revision>
  <cp:lastPrinted>2012-03-06T19:45:36Z</cp:lastPrinted>
  <dcterms:created xsi:type="dcterms:W3CDTF">2012-05-07T19:13:18Z</dcterms:created>
  <dcterms:modified xsi:type="dcterms:W3CDTF">2018-02-23T19:23:17Z</dcterms:modified>
</cp:coreProperties>
</file>