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8/5/21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/10.1051/0004-6361/202039547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/sites/default/files/Public/SCI2021_015.png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/multimedia/science-results-archive/carbon-dioxide-r-</a:t>
            </a:r>
            <a:r>
              <a:rPr lang="en-US" dirty="0" err="1"/>
              <a:t>leonis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/sites/default/files/Public/SCI2021_014.png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838200" y="365125"/>
            <a:ext cx="10515600" cy="7957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Carbon Dioxide in R Leonis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997700" y="1290376"/>
            <a:ext cx="4758873" cy="3494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Carbon dioxide is predicted to be one of the most abundant molecules in the circumstellar envelopes of the oxygen-rich AGB stars, but since it is impossible to observe from the ground, the connection between the CO₂ abundance and the main characteristics of AGB stars is not well constrained</a:t>
            </a:r>
          </a:p>
          <a:p>
            <a:r>
              <a:rPr lang="en-US" sz="1500" dirty="0"/>
              <a:t>SOFIA/EXES was able to get above most of the atmosphere and detect many lines of CO₂ in emission coming from the circumstellar envelope of R Leonis </a:t>
            </a:r>
          </a:p>
          <a:p>
            <a:r>
              <a:rPr lang="en-US" sz="1500" dirty="0"/>
              <a:t>The observations reveal a rich spectrum of about 240 identified CO₂ lines. These high spectral-resolution data reveal a more accurate estimate of the CO₂ abundance in the layers of the circumstellar envelopes of AGB stars than previous space-based observations.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7348577" y="4935501"/>
            <a:ext cx="451199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“Detection of infrared fluorescence of carbon dioxide in R Leonis with SOFIA/EXES”</a:t>
            </a:r>
          </a:p>
          <a:p>
            <a:r>
              <a:rPr lang="en-US" sz="1400" dirty="0" err="1"/>
              <a:t>Fonfrí­a</a:t>
            </a:r>
            <a:r>
              <a:rPr lang="en-US" sz="1400" dirty="0"/>
              <a:t>, J. P., et al., 2020/11, A&amp;A, 643L, 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550517" y="5762206"/>
            <a:ext cx="5412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NASA/JPL-Caltech; </a:t>
            </a:r>
            <a:r>
              <a:rPr lang="en-US" sz="1200" dirty="0" err="1"/>
              <a:t>Fonfría</a:t>
            </a:r>
            <a:r>
              <a:rPr lang="en-US" sz="1200" dirty="0"/>
              <a:t> et al.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C6185-FD63-0D42-A58E-B1A8EB272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288997"/>
            <a:ext cx="6447183" cy="42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838200" y="365125"/>
            <a:ext cx="10515600" cy="7957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Carbon Dioxide in R Leonis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160654" y="1290376"/>
            <a:ext cx="4595919" cy="3494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Ro-vibrational diagram of the strongest observed CO₂ bands in R Leo. The chosen stellar effective temperature is 2750 K, with a continuum flux peaking at ~2.5 µm, which causes the initial radiative excitation of the CO₂ molecules up to high energy vibrational states through the bands at 2.7 µm and 4.2 µm.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7160654" y="5259847"/>
            <a:ext cx="47773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</a:t>
            </a:r>
            <a:r>
              <a:rPr lang="en-US" sz="1400" dirty="0" err="1"/>
              <a:t>Fonfría</a:t>
            </a:r>
            <a:r>
              <a:rPr lang="en-US" sz="1400" dirty="0"/>
              <a:t> et al.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FFF69-A047-AD40-8D89-F62BA5FD2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17" y="1326000"/>
            <a:ext cx="6538083" cy="47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7221</TotalTime>
  <Words>331</Words>
  <Application>Microsoft Macintosh PowerPoint</Application>
  <PresentationFormat>Widescreen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87</cp:revision>
  <dcterms:created xsi:type="dcterms:W3CDTF">2018-05-07T19:18:22Z</dcterms:created>
  <dcterms:modified xsi:type="dcterms:W3CDTF">2021-08-05T18:39:22Z</dcterms:modified>
</cp:coreProperties>
</file>